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4" r:id="rId2"/>
    <p:sldId id="344" r:id="rId3"/>
    <p:sldId id="345" r:id="rId4"/>
    <p:sldId id="347" r:id="rId5"/>
    <p:sldId id="339" r:id="rId6"/>
    <p:sldId id="343" r:id="rId7"/>
    <p:sldId id="338" r:id="rId8"/>
    <p:sldId id="340" r:id="rId9"/>
    <p:sldId id="341" r:id="rId10"/>
    <p:sldId id="342" r:id="rId11"/>
    <p:sldId id="350" r:id="rId12"/>
    <p:sldId id="352" r:id="rId13"/>
    <p:sldId id="353" r:id="rId14"/>
    <p:sldId id="348" r:id="rId15"/>
    <p:sldId id="349" r:id="rId16"/>
    <p:sldId id="355" r:id="rId17"/>
    <p:sldId id="354" r:id="rId18"/>
    <p:sldId id="356" r:id="rId19"/>
    <p:sldId id="357" r:id="rId20"/>
    <p:sldId id="359" r:id="rId21"/>
    <p:sldId id="351" r:id="rId22"/>
    <p:sldId id="3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8AB"/>
    <a:srgbClr val="DBF2FC"/>
    <a:srgbClr val="2C5288"/>
    <a:srgbClr val="CC3300"/>
    <a:srgbClr val="FF6600"/>
    <a:srgbClr val="CA0000"/>
    <a:srgbClr val="2359AB"/>
    <a:srgbClr val="191425"/>
    <a:srgbClr val="F1161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5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2F475-6762-1842-8F3C-8E98B08602E1}" type="doc">
      <dgm:prSet loTypeId="urn:microsoft.com/office/officeart/2005/8/layout/hProcess9" loCatId="process" qsTypeId="urn:microsoft.com/office/officeart/2005/8/quickstyle/3d5" qsCatId="3D" csTypeId="urn:microsoft.com/office/officeart/2005/8/colors/accent2_2" csCatId="accent2"/>
      <dgm:spPr/>
      <dgm:t>
        <a:bodyPr/>
        <a:lstStyle/>
        <a:p>
          <a:endParaRPr lang="el-GR"/>
        </a:p>
      </dgm:t>
    </dgm:pt>
    <dgm:pt modelId="{11FAFFEF-6984-BA47-AB7D-ADA8A701DD86}">
      <dgm:prSet/>
      <dgm:spPr/>
      <dgm:t>
        <a:bodyPr/>
        <a:lstStyle/>
        <a:p>
          <a:r>
            <a:rPr lang="el-GR"/>
            <a:t>Γραμματεία ΠΜΣ</a:t>
          </a:r>
        </a:p>
      </dgm:t>
    </dgm:pt>
    <dgm:pt modelId="{382B9219-9C3D-BF40-9236-F22EEF305DA0}" type="parTrans" cxnId="{1D13FEE0-741B-094E-88CD-4F24CFB401A7}">
      <dgm:prSet/>
      <dgm:spPr/>
      <dgm:t>
        <a:bodyPr/>
        <a:lstStyle/>
        <a:p>
          <a:endParaRPr lang="el-GR"/>
        </a:p>
      </dgm:t>
    </dgm:pt>
    <dgm:pt modelId="{A89F8D57-492E-C541-A0AB-BFD217C932D6}" type="sibTrans" cxnId="{1D13FEE0-741B-094E-88CD-4F24CFB401A7}">
      <dgm:prSet/>
      <dgm:spPr/>
      <dgm:t>
        <a:bodyPr/>
        <a:lstStyle/>
        <a:p>
          <a:endParaRPr lang="el-GR"/>
        </a:p>
      </dgm:t>
    </dgm:pt>
    <dgm:pt modelId="{492DABB4-27E2-3D4C-9708-68E58F08B3D8}">
      <dgm:prSet/>
      <dgm:spPr/>
      <dgm:t>
        <a:bodyPr/>
        <a:lstStyle/>
        <a:p>
          <a:r>
            <a:rPr lang="el-GR" dirty="0"/>
            <a:t>Ευθαλία Παπαγεωργίου</a:t>
          </a:r>
        </a:p>
      </dgm:t>
    </dgm:pt>
    <dgm:pt modelId="{759C64E8-7438-544A-A43C-145FABC82A69}" type="parTrans" cxnId="{AC802B69-2EEF-EA48-AF08-D7410772A98C}">
      <dgm:prSet/>
      <dgm:spPr/>
      <dgm:t>
        <a:bodyPr/>
        <a:lstStyle/>
        <a:p>
          <a:endParaRPr lang="el-GR"/>
        </a:p>
      </dgm:t>
    </dgm:pt>
    <dgm:pt modelId="{84B45FF7-22BB-F644-8C46-F82AF2174A9F}" type="sibTrans" cxnId="{AC802B69-2EEF-EA48-AF08-D7410772A98C}">
      <dgm:prSet/>
      <dgm:spPr/>
      <dgm:t>
        <a:bodyPr/>
        <a:lstStyle/>
        <a:p>
          <a:endParaRPr lang="el-GR"/>
        </a:p>
      </dgm:t>
    </dgm:pt>
    <dgm:pt modelId="{626CB4B6-F0F8-CE4D-A8F9-F8108F5174BF}" type="pres">
      <dgm:prSet presAssocID="{CE42F475-6762-1842-8F3C-8E98B08602E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13369EF-0812-F446-ACF0-5C8CEBE1DA80}" type="pres">
      <dgm:prSet presAssocID="{CE42F475-6762-1842-8F3C-8E98B08602E1}" presName="arrow" presStyleLbl="bgShp" presStyleIdx="0" presStyleCnt="1" custLinFactNeighborX="-11113" custLinFactNeighborY="-37339"/>
      <dgm:spPr/>
    </dgm:pt>
    <dgm:pt modelId="{70CCAB80-587F-344D-95B8-DAE0199322AC}" type="pres">
      <dgm:prSet presAssocID="{CE42F475-6762-1842-8F3C-8E98B08602E1}" presName="linearProcess" presStyleCnt="0"/>
      <dgm:spPr/>
    </dgm:pt>
    <dgm:pt modelId="{F7BAE144-4138-1847-BB1F-083E11FD2E02}" type="pres">
      <dgm:prSet presAssocID="{11FAFFEF-6984-BA47-AB7D-ADA8A701DD86}" presName="textNode" presStyleLbl="node1" presStyleIdx="0" presStyleCnt="2" custLinFactX="-5960" custLinFactNeighborX="-100000" custLinFactNeighborY="81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26BB49-CC52-E844-A13B-8C7F2DB774D2}" type="pres">
      <dgm:prSet presAssocID="{A89F8D57-492E-C541-A0AB-BFD217C932D6}" presName="sibTrans" presStyleCnt="0"/>
      <dgm:spPr/>
    </dgm:pt>
    <dgm:pt modelId="{1691FF31-8CC1-EE4A-8A1D-A23A3AB880D3}" type="pres">
      <dgm:prSet presAssocID="{492DABB4-27E2-3D4C-9708-68E58F08B3D8}" presName="textNode" presStyleLbl="node1" presStyleIdx="1" presStyleCnt="2" custLinFactNeighborX="-87280" custLinFactNeighborY="-4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C6BB4FE-D4A4-F749-A53F-C3551A734B1C}" type="presOf" srcId="{CE42F475-6762-1842-8F3C-8E98B08602E1}" destId="{626CB4B6-F0F8-CE4D-A8F9-F8108F5174BF}" srcOrd="0" destOrd="0" presId="urn:microsoft.com/office/officeart/2005/8/layout/hProcess9"/>
    <dgm:cxn modelId="{E73BB3CB-2D20-7947-916E-0E52E3A5DE30}" type="presOf" srcId="{11FAFFEF-6984-BA47-AB7D-ADA8A701DD86}" destId="{F7BAE144-4138-1847-BB1F-083E11FD2E02}" srcOrd="0" destOrd="0" presId="urn:microsoft.com/office/officeart/2005/8/layout/hProcess9"/>
    <dgm:cxn modelId="{3F7B0955-638B-9C4D-A0A1-6CCCEEBBFFB9}" type="presOf" srcId="{492DABB4-27E2-3D4C-9708-68E58F08B3D8}" destId="{1691FF31-8CC1-EE4A-8A1D-A23A3AB880D3}" srcOrd="0" destOrd="0" presId="urn:microsoft.com/office/officeart/2005/8/layout/hProcess9"/>
    <dgm:cxn modelId="{AC802B69-2EEF-EA48-AF08-D7410772A98C}" srcId="{CE42F475-6762-1842-8F3C-8E98B08602E1}" destId="{492DABB4-27E2-3D4C-9708-68E58F08B3D8}" srcOrd="1" destOrd="0" parTransId="{759C64E8-7438-544A-A43C-145FABC82A69}" sibTransId="{84B45FF7-22BB-F644-8C46-F82AF2174A9F}"/>
    <dgm:cxn modelId="{1D13FEE0-741B-094E-88CD-4F24CFB401A7}" srcId="{CE42F475-6762-1842-8F3C-8E98B08602E1}" destId="{11FAFFEF-6984-BA47-AB7D-ADA8A701DD86}" srcOrd="0" destOrd="0" parTransId="{382B9219-9C3D-BF40-9236-F22EEF305DA0}" sibTransId="{A89F8D57-492E-C541-A0AB-BFD217C932D6}"/>
    <dgm:cxn modelId="{823BF613-5076-9D46-BD2B-247838C9B7BB}" type="presParOf" srcId="{626CB4B6-F0F8-CE4D-A8F9-F8108F5174BF}" destId="{B13369EF-0812-F446-ACF0-5C8CEBE1DA80}" srcOrd="0" destOrd="0" presId="urn:microsoft.com/office/officeart/2005/8/layout/hProcess9"/>
    <dgm:cxn modelId="{970F5977-9456-634E-A7B9-B84C42B8A66B}" type="presParOf" srcId="{626CB4B6-F0F8-CE4D-A8F9-F8108F5174BF}" destId="{70CCAB80-587F-344D-95B8-DAE0199322AC}" srcOrd="1" destOrd="0" presId="urn:microsoft.com/office/officeart/2005/8/layout/hProcess9"/>
    <dgm:cxn modelId="{8BDDB98D-0E1B-A740-A0A6-A9F4F0B89909}" type="presParOf" srcId="{70CCAB80-587F-344D-95B8-DAE0199322AC}" destId="{F7BAE144-4138-1847-BB1F-083E11FD2E02}" srcOrd="0" destOrd="0" presId="urn:microsoft.com/office/officeart/2005/8/layout/hProcess9"/>
    <dgm:cxn modelId="{9114B1E6-3A06-D944-8B4E-12294809CF57}" type="presParOf" srcId="{70CCAB80-587F-344D-95B8-DAE0199322AC}" destId="{4426BB49-CC52-E844-A13B-8C7F2DB774D2}" srcOrd="1" destOrd="0" presId="urn:microsoft.com/office/officeart/2005/8/layout/hProcess9"/>
    <dgm:cxn modelId="{93FA9331-D9CA-9F43-BB59-80B49CE72470}" type="presParOf" srcId="{70CCAB80-587F-344D-95B8-DAE0199322AC}" destId="{1691FF31-8CC1-EE4A-8A1D-A23A3AB880D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CC335-22D2-2945-93D8-6F964A2DD509}" type="doc">
      <dgm:prSet loTypeId="urn:microsoft.com/office/officeart/2005/8/layout/chevron1" loCatId="relationship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72AD09D8-BB84-704D-8769-8C02EB8787E1}">
      <dgm:prSet/>
      <dgm:spPr/>
      <dgm:t>
        <a:bodyPr/>
        <a:lstStyle/>
        <a:p>
          <a:r>
            <a:rPr lang="el-GR" dirty="0"/>
            <a:t>Διευθυντής ΠΜΣ</a:t>
          </a:r>
        </a:p>
      </dgm:t>
    </dgm:pt>
    <dgm:pt modelId="{BD8E0D38-4F94-3646-B6E0-9F5DFE1CEA04}" type="parTrans" cxnId="{57D9C018-3BE1-E041-898B-19CA13C5B3BF}">
      <dgm:prSet/>
      <dgm:spPr/>
      <dgm:t>
        <a:bodyPr/>
        <a:lstStyle/>
        <a:p>
          <a:endParaRPr lang="el-GR"/>
        </a:p>
      </dgm:t>
    </dgm:pt>
    <dgm:pt modelId="{E502B260-8C75-774D-B7F2-4699766FFB06}" type="sibTrans" cxnId="{57D9C018-3BE1-E041-898B-19CA13C5B3BF}">
      <dgm:prSet/>
      <dgm:spPr/>
      <dgm:t>
        <a:bodyPr/>
        <a:lstStyle/>
        <a:p>
          <a:endParaRPr lang="el-GR"/>
        </a:p>
      </dgm:t>
    </dgm:pt>
    <dgm:pt modelId="{21A10FEA-3481-4B47-9719-8F63272ED18F}">
      <dgm:prSet/>
      <dgm:spPr/>
      <dgm:t>
        <a:bodyPr/>
        <a:lstStyle/>
        <a:p>
          <a:r>
            <a:rPr lang="el-GR"/>
            <a:t>Αναστάσιος Γ. Κριεμπάρδης</a:t>
          </a:r>
        </a:p>
      </dgm:t>
    </dgm:pt>
    <dgm:pt modelId="{8BF78E93-1060-A54B-B31E-D3D778DAAE8F}" type="parTrans" cxnId="{065F2513-E9D5-D643-B5B7-123AF2D97A23}">
      <dgm:prSet/>
      <dgm:spPr/>
      <dgm:t>
        <a:bodyPr/>
        <a:lstStyle/>
        <a:p>
          <a:endParaRPr lang="el-GR"/>
        </a:p>
      </dgm:t>
    </dgm:pt>
    <dgm:pt modelId="{3B91A5FA-58F9-8B4A-B279-84BEB4B9746F}" type="sibTrans" cxnId="{065F2513-E9D5-D643-B5B7-123AF2D97A23}">
      <dgm:prSet/>
      <dgm:spPr/>
      <dgm:t>
        <a:bodyPr/>
        <a:lstStyle/>
        <a:p>
          <a:endParaRPr lang="el-GR"/>
        </a:p>
      </dgm:t>
    </dgm:pt>
    <dgm:pt modelId="{35D4FC02-25BD-0D41-863D-E687F6B62AD4}">
      <dgm:prSet/>
      <dgm:spPr/>
      <dgm:t>
        <a:bodyPr/>
        <a:lstStyle/>
        <a:p>
          <a:r>
            <a:rPr lang="el-GR" dirty="0"/>
            <a:t>Αναπληρωτής Καθηγητής</a:t>
          </a:r>
        </a:p>
      </dgm:t>
    </dgm:pt>
    <dgm:pt modelId="{AA22806B-82C9-8246-AE77-1D1D990AE0F4}" type="parTrans" cxnId="{78467BE9-888A-7E47-A015-5940ABF4E261}">
      <dgm:prSet/>
      <dgm:spPr/>
      <dgm:t>
        <a:bodyPr/>
        <a:lstStyle/>
        <a:p>
          <a:endParaRPr lang="el-GR"/>
        </a:p>
      </dgm:t>
    </dgm:pt>
    <dgm:pt modelId="{336093A3-0A74-3646-9737-9A56F73B6A06}" type="sibTrans" cxnId="{78467BE9-888A-7E47-A015-5940ABF4E261}">
      <dgm:prSet/>
      <dgm:spPr/>
      <dgm:t>
        <a:bodyPr/>
        <a:lstStyle/>
        <a:p>
          <a:endParaRPr lang="el-GR"/>
        </a:p>
      </dgm:t>
    </dgm:pt>
    <dgm:pt modelId="{769F1522-0DD5-894F-883F-56424AF4E887}" type="pres">
      <dgm:prSet presAssocID="{A08CC335-22D2-2945-93D8-6F964A2DD5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3F96B7A-E1A5-734F-A9CE-B0B67000EEE6}" type="pres">
      <dgm:prSet presAssocID="{72AD09D8-BB84-704D-8769-8C02EB8787E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50CD6F-22CD-2A48-A5F7-5EDC427C779B}" type="pres">
      <dgm:prSet presAssocID="{E502B260-8C75-774D-B7F2-4699766FFB06}" presName="parTxOnlySpace" presStyleCnt="0"/>
      <dgm:spPr/>
    </dgm:pt>
    <dgm:pt modelId="{B683FC52-0BFC-5E46-BE90-7B4E12B72695}" type="pres">
      <dgm:prSet presAssocID="{21A10FEA-3481-4B47-9719-8F63272ED18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E7AAF1-8B11-8F4D-95EC-DE8EFF77CDC4}" type="pres">
      <dgm:prSet presAssocID="{3B91A5FA-58F9-8B4A-B279-84BEB4B9746F}" presName="parTxOnlySpace" presStyleCnt="0"/>
      <dgm:spPr/>
    </dgm:pt>
    <dgm:pt modelId="{0351D6B8-DB39-8D44-AAFC-4038FD665072}" type="pres">
      <dgm:prSet presAssocID="{35D4FC02-25BD-0D41-863D-E687F6B62AD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CA1B281-36CD-7641-87F8-FA930ED86558}" type="presOf" srcId="{72AD09D8-BB84-704D-8769-8C02EB8787E1}" destId="{13F96B7A-E1A5-734F-A9CE-B0B67000EEE6}" srcOrd="0" destOrd="0" presId="urn:microsoft.com/office/officeart/2005/8/layout/chevron1"/>
    <dgm:cxn modelId="{6B7A5574-B53E-6648-BBF8-6F92273DCE64}" type="presOf" srcId="{A08CC335-22D2-2945-93D8-6F964A2DD509}" destId="{769F1522-0DD5-894F-883F-56424AF4E887}" srcOrd="0" destOrd="0" presId="urn:microsoft.com/office/officeart/2005/8/layout/chevron1"/>
    <dgm:cxn modelId="{065F2513-E9D5-D643-B5B7-123AF2D97A23}" srcId="{A08CC335-22D2-2945-93D8-6F964A2DD509}" destId="{21A10FEA-3481-4B47-9719-8F63272ED18F}" srcOrd="1" destOrd="0" parTransId="{8BF78E93-1060-A54B-B31E-D3D778DAAE8F}" sibTransId="{3B91A5FA-58F9-8B4A-B279-84BEB4B9746F}"/>
    <dgm:cxn modelId="{0311E9B5-8703-0945-ADBD-C81E3A54C454}" type="presOf" srcId="{21A10FEA-3481-4B47-9719-8F63272ED18F}" destId="{B683FC52-0BFC-5E46-BE90-7B4E12B72695}" srcOrd="0" destOrd="0" presId="urn:microsoft.com/office/officeart/2005/8/layout/chevron1"/>
    <dgm:cxn modelId="{57D9C018-3BE1-E041-898B-19CA13C5B3BF}" srcId="{A08CC335-22D2-2945-93D8-6F964A2DD509}" destId="{72AD09D8-BB84-704D-8769-8C02EB8787E1}" srcOrd="0" destOrd="0" parTransId="{BD8E0D38-4F94-3646-B6E0-9F5DFE1CEA04}" sibTransId="{E502B260-8C75-774D-B7F2-4699766FFB06}"/>
    <dgm:cxn modelId="{099D5849-2F4E-2E44-83BF-6050B8E524C4}" type="presOf" srcId="{35D4FC02-25BD-0D41-863D-E687F6B62AD4}" destId="{0351D6B8-DB39-8D44-AAFC-4038FD665072}" srcOrd="0" destOrd="0" presId="urn:microsoft.com/office/officeart/2005/8/layout/chevron1"/>
    <dgm:cxn modelId="{78467BE9-888A-7E47-A015-5940ABF4E261}" srcId="{A08CC335-22D2-2945-93D8-6F964A2DD509}" destId="{35D4FC02-25BD-0D41-863D-E687F6B62AD4}" srcOrd="2" destOrd="0" parTransId="{AA22806B-82C9-8246-AE77-1D1D990AE0F4}" sibTransId="{336093A3-0A74-3646-9737-9A56F73B6A06}"/>
    <dgm:cxn modelId="{8705F134-0C9F-D94F-8ECF-0D40293A9F21}" type="presParOf" srcId="{769F1522-0DD5-894F-883F-56424AF4E887}" destId="{13F96B7A-E1A5-734F-A9CE-B0B67000EEE6}" srcOrd="0" destOrd="0" presId="urn:microsoft.com/office/officeart/2005/8/layout/chevron1"/>
    <dgm:cxn modelId="{3304E580-DBB7-9944-9BE4-17495BAB03D0}" type="presParOf" srcId="{769F1522-0DD5-894F-883F-56424AF4E887}" destId="{D450CD6F-22CD-2A48-A5F7-5EDC427C779B}" srcOrd="1" destOrd="0" presId="urn:microsoft.com/office/officeart/2005/8/layout/chevron1"/>
    <dgm:cxn modelId="{97CC6510-7BDC-D349-A824-76F2FD52DB88}" type="presParOf" srcId="{769F1522-0DD5-894F-883F-56424AF4E887}" destId="{B683FC52-0BFC-5E46-BE90-7B4E12B72695}" srcOrd="2" destOrd="0" presId="urn:microsoft.com/office/officeart/2005/8/layout/chevron1"/>
    <dgm:cxn modelId="{6EA09A36-E868-2B4C-9698-47F39A3DFA2A}" type="presParOf" srcId="{769F1522-0DD5-894F-883F-56424AF4E887}" destId="{8FE7AAF1-8B11-8F4D-95EC-DE8EFF77CDC4}" srcOrd="3" destOrd="0" presId="urn:microsoft.com/office/officeart/2005/8/layout/chevron1"/>
    <dgm:cxn modelId="{204A5B97-386F-7442-A99A-CCACA397ADE2}" type="presParOf" srcId="{769F1522-0DD5-894F-883F-56424AF4E887}" destId="{0351D6B8-DB39-8D44-AAFC-4038FD6650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5B7FE-FBD1-9B4D-93D5-E820A4E8F56C}" type="doc">
      <dgm:prSet loTypeId="urn:microsoft.com/office/officeart/2005/8/layout/process1" loCatId="process" qsTypeId="urn:microsoft.com/office/officeart/2005/8/quickstyle/3d5" qsCatId="3D" csTypeId="urn:microsoft.com/office/officeart/2005/8/colors/accent2_2" csCatId="accent2"/>
      <dgm:spPr/>
      <dgm:t>
        <a:bodyPr/>
        <a:lstStyle/>
        <a:p>
          <a:endParaRPr lang="el-GR"/>
        </a:p>
      </dgm:t>
    </dgm:pt>
    <dgm:pt modelId="{F4B07CEA-4EFA-A942-B65E-C9660BAE711C}">
      <dgm:prSet/>
      <dgm:spPr/>
      <dgm:t>
        <a:bodyPr/>
        <a:lstStyle/>
        <a:p>
          <a:r>
            <a:rPr lang="el-GR" dirty="0"/>
            <a:t>Προϊσταμένη Γραμματείας Τμήματος &amp; Γραμματέας ΠΜΣ</a:t>
          </a:r>
        </a:p>
      </dgm:t>
    </dgm:pt>
    <dgm:pt modelId="{D4FB578D-2610-2A4E-ADA3-ACDB1FD3D31D}" type="parTrans" cxnId="{2BB55A19-260E-8148-9324-08BDB21B95B0}">
      <dgm:prSet/>
      <dgm:spPr/>
      <dgm:t>
        <a:bodyPr/>
        <a:lstStyle/>
        <a:p>
          <a:endParaRPr lang="el-GR"/>
        </a:p>
      </dgm:t>
    </dgm:pt>
    <dgm:pt modelId="{C66E9DB5-F935-AD4A-8371-D426781D3F24}" type="sibTrans" cxnId="{2BB55A19-260E-8148-9324-08BDB21B95B0}">
      <dgm:prSet/>
      <dgm:spPr/>
      <dgm:t>
        <a:bodyPr/>
        <a:lstStyle/>
        <a:p>
          <a:endParaRPr lang="el-GR"/>
        </a:p>
      </dgm:t>
    </dgm:pt>
    <dgm:pt modelId="{01829810-0894-7C47-AE34-4826AC187230}">
      <dgm:prSet/>
      <dgm:spPr/>
      <dgm:t>
        <a:bodyPr/>
        <a:lstStyle/>
        <a:p>
          <a:r>
            <a:rPr lang="el-GR"/>
            <a:t>Ιωάννα Φλώρου</a:t>
          </a:r>
        </a:p>
      </dgm:t>
    </dgm:pt>
    <dgm:pt modelId="{A4F4EE9A-A9C2-1340-BA57-26F2B18B5DC6}" type="parTrans" cxnId="{3C9DACFF-6543-344A-88DE-ACFDA0F3DC39}">
      <dgm:prSet/>
      <dgm:spPr/>
      <dgm:t>
        <a:bodyPr/>
        <a:lstStyle/>
        <a:p>
          <a:endParaRPr lang="el-GR"/>
        </a:p>
      </dgm:t>
    </dgm:pt>
    <dgm:pt modelId="{DE370517-C63D-E64A-8E49-E725396531DE}" type="sibTrans" cxnId="{3C9DACFF-6543-344A-88DE-ACFDA0F3DC39}">
      <dgm:prSet/>
      <dgm:spPr/>
      <dgm:t>
        <a:bodyPr/>
        <a:lstStyle/>
        <a:p>
          <a:endParaRPr lang="el-GR"/>
        </a:p>
      </dgm:t>
    </dgm:pt>
    <dgm:pt modelId="{3D828B46-8C67-EC46-93C1-10167034CC6F}" type="pres">
      <dgm:prSet presAssocID="{EE25B7FE-FBD1-9B4D-93D5-E820A4E8F5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4C0D851-732B-2A48-93BA-9D0540B5C87B}" type="pres">
      <dgm:prSet presAssocID="{F4B07CEA-4EFA-A942-B65E-C9660BAE711C}" presName="node" presStyleLbl="node1" presStyleIdx="0" presStyleCnt="2" custLinFactNeighborX="-52259" custLinFactNeighborY="-91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77A283-C455-D94D-8CE5-A614B9551784}" type="pres">
      <dgm:prSet presAssocID="{C66E9DB5-F935-AD4A-8371-D426781D3F24}" presName="sibTrans" presStyleLbl="sibTrans2D1" presStyleIdx="0" presStyleCnt="1"/>
      <dgm:spPr/>
      <dgm:t>
        <a:bodyPr/>
        <a:lstStyle/>
        <a:p>
          <a:endParaRPr lang="el-GR"/>
        </a:p>
      </dgm:t>
    </dgm:pt>
    <dgm:pt modelId="{7FF4E810-FB0A-F642-A5C5-1B1030548C92}" type="pres">
      <dgm:prSet presAssocID="{C66E9DB5-F935-AD4A-8371-D426781D3F24}" presName="connectorText" presStyleLbl="sibTrans2D1" presStyleIdx="0" presStyleCnt="1"/>
      <dgm:spPr/>
      <dgm:t>
        <a:bodyPr/>
        <a:lstStyle/>
        <a:p>
          <a:endParaRPr lang="el-GR"/>
        </a:p>
      </dgm:t>
    </dgm:pt>
    <dgm:pt modelId="{90048E0E-BCAD-4C46-8023-1167A8246128}" type="pres">
      <dgm:prSet presAssocID="{01829810-0894-7C47-AE34-4826AC187230}" presName="node" presStyleLbl="node1" presStyleIdx="1" presStyleCnt="2" custLinFactNeighborX="-265" custLinFactNeighborY="-290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BB55A19-260E-8148-9324-08BDB21B95B0}" srcId="{EE25B7FE-FBD1-9B4D-93D5-E820A4E8F56C}" destId="{F4B07CEA-4EFA-A942-B65E-C9660BAE711C}" srcOrd="0" destOrd="0" parTransId="{D4FB578D-2610-2A4E-ADA3-ACDB1FD3D31D}" sibTransId="{C66E9DB5-F935-AD4A-8371-D426781D3F24}"/>
    <dgm:cxn modelId="{2079EDDB-415F-0942-94D7-F4B7F8E2A386}" type="presOf" srcId="{01829810-0894-7C47-AE34-4826AC187230}" destId="{90048E0E-BCAD-4C46-8023-1167A8246128}" srcOrd="0" destOrd="0" presId="urn:microsoft.com/office/officeart/2005/8/layout/process1"/>
    <dgm:cxn modelId="{84F8ED7B-1FE5-CC41-99EC-9CE8F2CE5655}" type="presOf" srcId="{EE25B7FE-FBD1-9B4D-93D5-E820A4E8F56C}" destId="{3D828B46-8C67-EC46-93C1-10167034CC6F}" srcOrd="0" destOrd="0" presId="urn:microsoft.com/office/officeart/2005/8/layout/process1"/>
    <dgm:cxn modelId="{9E1C32B5-079E-5B46-ABCE-57152E6CF095}" type="presOf" srcId="{C66E9DB5-F935-AD4A-8371-D426781D3F24}" destId="{7FF4E810-FB0A-F642-A5C5-1B1030548C92}" srcOrd="1" destOrd="0" presId="urn:microsoft.com/office/officeart/2005/8/layout/process1"/>
    <dgm:cxn modelId="{B432F4DC-EC7C-FB43-BAFB-AECCD3DEDDB4}" type="presOf" srcId="{C66E9DB5-F935-AD4A-8371-D426781D3F24}" destId="{2A77A283-C455-D94D-8CE5-A614B9551784}" srcOrd="0" destOrd="0" presId="urn:microsoft.com/office/officeart/2005/8/layout/process1"/>
    <dgm:cxn modelId="{5C3E6684-7978-8948-920F-6E3C862C0EBE}" type="presOf" srcId="{F4B07CEA-4EFA-A942-B65E-C9660BAE711C}" destId="{04C0D851-732B-2A48-93BA-9D0540B5C87B}" srcOrd="0" destOrd="0" presId="urn:microsoft.com/office/officeart/2005/8/layout/process1"/>
    <dgm:cxn modelId="{3C9DACFF-6543-344A-88DE-ACFDA0F3DC39}" srcId="{EE25B7FE-FBD1-9B4D-93D5-E820A4E8F56C}" destId="{01829810-0894-7C47-AE34-4826AC187230}" srcOrd="1" destOrd="0" parTransId="{A4F4EE9A-A9C2-1340-BA57-26F2B18B5DC6}" sibTransId="{DE370517-C63D-E64A-8E49-E725396531DE}"/>
    <dgm:cxn modelId="{C320E2D0-66B7-954F-AB8F-1128969A0573}" type="presParOf" srcId="{3D828B46-8C67-EC46-93C1-10167034CC6F}" destId="{04C0D851-732B-2A48-93BA-9D0540B5C87B}" srcOrd="0" destOrd="0" presId="urn:microsoft.com/office/officeart/2005/8/layout/process1"/>
    <dgm:cxn modelId="{C8FE320F-E770-FC46-B4C6-F9C5EBF973B2}" type="presParOf" srcId="{3D828B46-8C67-EC46-93C1-10167034CC6F}" destId="{2A77A283-C455-D94D-8CE5-A614B9551784}" srcOrd="1" destOrd="0" presId="urn:microsoft.com/office/officeart/2005/8/layout/process1"/>
    <dgm:cxn modelId="{CDDFF19A-A955-824B-8579-ED767A2AFE4B}" type="presParOf" srcId="{2A77A283-C455-D94D-8CE5-A614B9551784}" destId="{7FF4E810-FB0A-F642-A5C5-1B1030548C92}" srcOrd="0" destOrd="0" presId="urn:microsoft.com/office/officeart/2005/8/layout/process1"/>
    <dgm:cxn modelId="{FCF71AA6-8BFC-F448-A2D6-FF1228976A55}" type="presParOf" srcId="{3D828B46-8C67-EC46-93C1-10167034CC6F}" destId="{90048E0E-BCAD-4C46-8023-1167A824612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C6A2B0-2F4A-0743-8B66-42F92C185A07}" type="doc">
      <dgm:prSet loTypeId="urn:microsoft.com/office/officeart/2005/8/layout/cycle2" loCatId="cycle" qsTypeId="urn:microsoft.com/office/officeart/2005/8/quickstyle/3d9" qsCatId="3D" csTypeId="urn:microsoft.com/office/officeart/2005/8/colors/colorful2" csCatId="colorful"/>
      <dgm:spPr/>
      <dgm:t>
        <a:bodyPr/>
        <a:lstStyle/>
        <a:p>
          <a:endParaRPr lang="el-GR"/>
        </a:p>
      </dgm:t>
    </dgm:pt>
    <dgm:pt modelId="{0672F52F-2E5E-D849-A936-D0F176937A04}" type="pres">
      <dgm:prSet presAssocID="{5AC6A2B0-2F4A-0743-8B66-42F92C185A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519A0ACA-FEBA-8644-95D1-2102B9DDB9FC}" type="presOf" srcId="{5AC6A2B0-2F4A-0743-8B66-42F92C185A07}" destId="{0672F52F-2E5E-D849-A936-D0F176937A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6A2B0-2F4A-0743-8B66-42F92C185A07}" type="doc">
      <dgm:prSet loTypeId="urn:microsoft.com/office/officeart/2005/8/layout/cycle2" loCatId="cycle" qsTypeId="urn:microsoft.com/office/officeart/2005/8/quickstyle/3d9" qsCatId="3D" csTypeId="urn:microsoft.com/office/officeart/2005/8/colors/colorful2" csCatId="colorful"/>
      <dgm:spPr/>
      <dgm:t>
        <a:bodyPr/>
        <a:lstStyle/>
        <a:p>
          <a:endParaRPr lang="el-GR"/>
        </a:p>
      </dgm:t>
    </dgm:pt>
    <dgm:pt modelId="{0672F52F-2E5E-D849-A936-D0F176937A04}" type="pres">
      <dgm:prSet presAssocID="{5AC6A2B0-2F4A-0743-8B66-42F92C185A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519A0ACA-FEBA-8644-95D1-2102B9DDB9FC}" type="presOf" srcId="{5AC6A2B0-2F4A-0743-8B66-42F92C185A07}" destId="{0672F52F-2E5E-D849-A936-D0F176937A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0047DF-3D3E-A840-AFB9-1BD0FC9FC394}" type="doc">
      <dgm:prSet loTypeId="urn:microsoft.com/office/officeart/2005/8/layout/lProcess3" loCatId="process" qsTypeId="urn:microsoft.com/office/officeart/2005/8/quickstyle/3d9" qsCatId="3D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BE788241-6DCF-2A41-A3E2-0B2C6317D65C}">
      <dgm:prSet/>
      <dgm:spPr/>
      <dgm:t>
        <a:bodyPr/>
        <a:lstStyle/>
        <a:p>
          <a:r>
            <a:rPr lang="el-GR" b="1"/>
            <a:t>63 απόφοιτοι</a:t>
          </a:r>
          <a:endParaRPr lang="el-GR"/>
        </a:p>
      </dgm:t>
    </dgm:pt>
    <dgm:pt modelId="{994F5312-F475-7540-90AC-6A72BB4EC292}" type="parTrans" cxnId="{1034CBBB-AD4B-0846-B5E8-EB71F3764660}">
      <dgm:prSet/>
      <dgm:spPr/>
      <dgm:t>
        <a:bodyPr/>
        <a:lstStyle/>
        <a:p>
          <a:endParaRPr lang="el-GR"/>
        </a:p>
      </dgm:t>
    </dgm:pt>
    <dgm:pt modelId="{0B749C7B-BB99-CB4D-989B-8B7B3EEF902A}" type="sibTrans" cxnId="{1034CBBB-AD4B-0846-B5E8-EB71F3764660}">
      <dgm:prSet/>
      <dgm:spPr/>
      <dgm:t>
        <a:bodyPr/>
        <a:lstStyle/>
        <a:p>
          <a:endParaRPr lang="el-GR"/>
        </a:p>
      </dgm:t>
    </dgm:pt>
    <dgm:pt modelId="{9AA3864B-B718-D047-A701-01F61C19C59B}" type="pres">
      <dgm:prSet presAssocID="{7A0047DF-3D3E-A840-AFB9-1BD0FC9FC3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49EA70B2-7B3F-8546-A181-9723D4E5C991}" type="pres">
      <dgm:prSet presAssocID="{BE788241-6DCF-2A41-A3E2-0B2C6317D65C}" presName="horFlow" presStyleCnt="0"/>
      <dgm:spPr/>
    </dgm:pt>
    <dgm:pt modelId="{5BD6F4C9-746D-6F4B-BA67-1E908F825341}" type="pres">
      <dgm:prSet presAssocID="{BE788241-6DCF-2A41-A3E2-0B2C6317D65C}" presName="bigChev" presStyleLbl="node1" presStyleIdx="0" presStyleCnt="1" custLinFactX="-64945" custLinFactY="-15171" custLinFactNeighborX="-100000" custLinFactNeighborY="-100000"/>
      <dgm:spPr/>
      <dgm:t>
        <a:bodyPr/>
        <a:lstStyle/>
        <a:p>
          <a:endParaRPr lang="el-GR"/>
        </a:p>
      </dgm:t>
    </dgm:pt>
  </dgm:ptLst>
  <dgm:cxnLst>
    <dgm:cxn modelId="{6B952221-43B6-C74B-AF87-787F1AC458F8}" type="presOf" srcId="{BE788241-6DCF-2A41-A3E2-0B2C6317D65C}" destId="{5BD6F4C9-746D-6F4B-BA67-1E908F825341}" srcOrd="0" destOrd="0" presId="urn:microsoft.com/office/officeart/2005/8/layout/lProcess3"/>
    <dgm:cxn modelId="{A398BC75-4063-0941-9337-42021B42EF06}" type="presOf" srcId="{7A0047DF-3D3E-A840-AFB9-1BD0FC9FC394}" destId="{9AA3864B-B718-D047-A701-01F61C19C59B}" srcOrd="0" destOrd="0" presId="urn:microsoft.com/office/officeart/2005/8/layout/lProcess3"/>
    <dgm:cxn modelId="{1034CBBB-AD4B-0846-B5E8-EB71F3764660}" srcId="{7A0047DF-3D3E-A840-AFB9-1BD0FC9FC394}" destId="{BE788241-6DCF-2A41-A3E2-0B2C6317D65C}" srcOrd="0" destOrd="0" parTransId="{994F5312-F475-7540-90AC-6A72BB4EC292}" sibTransId="{0B749C7B-BB99-CB4D-989B-8B7B3EEF902A}"/>
    <dgm:cxn modelId="{C7A00C2D-19E2-CA41-A0CA-3C87B95F5A70}" type="presParOf" srcId="{9AA3864B-B718-D047-A701-01F61C19C59B}" destId="{49EA70B2-7B3F-8546-A181-9723D4E5C991}" srcOrd="0" destOrd="0" presId="urn:microsoft.com/office/officeart/2005/8/layout/lProcess3"/>
    <dgm:cxn modelId="{62095281-DF63-E44F-984D-AE0F0A2D43C9}" type="presParOf" srcId="{49EA70B2-7B3F-8546-A181-9723D4E5C991}" destId="{5BD6F4C9-746D-6F4B-BA67-1E908F82534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F29388-62CD-4EEC-A986-4F5D87D5AD6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7DC9B-288D-46A8-9262-23A551E0068B}">
      <dgm:prSet phldrT="[Text]"/>
      <dgm:spPr/>
      <dgm:t>
        <a:bodyPr/>
        <a:lstStyle/>
        <a:p>
          <a:r>
            <a:rPr lang="el-GR" dirty="0"/>
            <a:t>Μέλη ΔΕΠ</a:t>
          </a:r>
          <a:endParaRPr lang="en-US" dirty="0"/>
        </a:p>
      </dgm:t>
    </dgm:pt>
    <dgm:pt modelId="{536E4990-5563-4AC6-97B9-55FF82A2129F}" type="parTrans" cxnId="{60D7BD6F-15D6-44F7-9A4A-864D907025E6}">
      <dgm:prSet/>
      <dgm:spPr/>
      <dgm:t>
        <a:bodyPr/>
        <a:lstStyle/>
        <a:p>
          <a:endParaRPr lang="en-US"/>
        </a:p>
      </dgm:t>
    </dgm:pt>
    <dgm:pt modelId="{77A8D53F-DBD4-4D2D-B0F5-24D5ADDECD9E}" type="sibTrans" cxnId="{60D7BD6F-15D6-44F7-9A4A-864D907025E6}">
      <dgm:prSet/>
      <dgm:spPr/>
      <dgm:t>
        <a:bodyPr/>
        <a:lstStyle/>
        <a:p>
          <a:endParaRPr lang="en-US"/>
        </a:p>
      </dgm:t>
    </dgm:pt>
    <dgm:pt modelId="{B18ED604-DB94-4A06-8FB9-51406B8EDA56}" type="asst">
      <dgm:prSet phldrT="[Text]"/>
      <dgm:spPr/>
      <dgm:t>
        <a:bodyPr/>
        <a:lstStyle/>
        <a:p>
          <a:r>
            <a:rPr lang="el-GR" dirty="0"/>
            <a:t>Ομότιμοι</a:t>
          </a:r>
          <a:endParaRPr lang="en-US" dirty="0"/>
        </a:p>
      </dgm:t>
    </dgm:pt>
    <dgm:pt modelId="{28F037E4-03C1-4051-9D88-ACEAFC0598CB}" type="parTrans" cxnId="{20A3CE1B-2187-469A-A196-FC1FA9A296EE}">
      <dgm:prSet/>
      <dgm:spPr/>
      <dgm:t>
        <a:bodyPr/>
        <a:lstStyle/>
        <a:p>
          <a:endParaRPr lang="en-US"/>
        </a:p>
      </dgm:t>
    </dgm:pt>
    <dgm:pt modelId="{1D333CA2-D289-44A0-9896-091FBF9B25CF}" type="sibTrans" cxnId="{20A3CE1B-2187-469A-A196-FC1FA9A296EE}">
      <dgm:prSet/>
      <dgm:spPr/>
      <dgm:t>
        <a:bodyPr/>
        <a:lstStyle/>
        <a:p>
          <a:endParaRPr lang="en-US"/>
        </a:p>
      </dgm:t>
    </dgm:pt>
    <dgm:pt modelId="{9321BD26-2D26-414B-9907-089A5826ACCE}">
      <dgm:prSet phldrT="[Text]"/>
      <dgm:spPr/>
      <dgm:t>
        <a:bodyPr/>
        <a:lstStyle/>
        <a:p>
          <a:r>
            <a:rPr lang="el-GR" dirty="0"/>
            <a:t>Ακαδημαϊκοί Υπότροφοι</a:t>
          </a:r>
          <a:endParaRPr lang="en-US" dirty="0"/>
        </a:p>
      </dgm:t>
    </dgm:pt>
    <dgm:pt modelId="{935AB5F0-7775-48CE-914E-E5DAB83EB60C}" type="parTrans" cxnId="{B105F0A6-F28A-4CFC-80F5-4655AFB52544}">
      <dgm:prSet/>
      <dgm:spPr/>
      <dgm:t>
        <a:bodyPr/>
        <a:lstStyle/>
        <a:p>
          <a:endParaRPr lang="en-US"/>
        </a:p>
      </dgm:t>
    </dgm:pt>
    <dgm:pt modelId="{71E85AAF-CDF7-4EC9-A614-E2F08BD252E8}" type="sibTrans" cxnId="{B105F0A6-F28A-4CFC-80F5-4655AFB52544}">
      <dgm:prSet/>
      <dgm:spPr/>
      <dgm:t>
        <a:bodyPr/>
        <a:lstStyle/>
        <a:p>
          <a:endParaRPr lang="en-US"/>
        </a:p>
      </dgm:t>
    </dgm:pt>
    <dgm:pt modelId="{2C0C5CA8-3755-4BAC-BBF6-75974EA00F56}">
      <dgm:prSet phldrT="[Text]"/>
      <dgm:spPr/>
      <dgm:t>
        <a:bodyPr/>
        <a:lstStyle/>
        <a:p>
          <a:r>
            <a:rPr lang="el-GR" dirty="0"/>
            <a:t>Υποψήφιοι Διδάκτορες</a:t>
          </a:r>
          <a:endParaRPr lang="en-US" dirty="0"/>
        </a:p>
      </dgm:t>
    </dgm:pt>
    <dgm:pt modelId="{698532DE-672B-4A2D-B98E-BE7AB65011F3}" type="parTrans" cxnId="{94BFCDB6-FEB7-4E39-A990-89BFDA2708E4}">
      <dgm:prSet/>
      <dgm:spPr/>
      <dgm:t>
        <a:bodyPr/>
        <a:lstStyle/>
        <a:p>
          <a:endParaRPr lang="en-US"/>
        </a:p>
      </dgm:t>
    </dgm:pt>
    <dgm:pt modelId="{9A5E9615-B4EF-4298-BD18-4B6137E7580D}" type="sibTrans" cxnId="{94BFCDB6-FEB7-4E39-A990-89BFDA2708E4}">
      <dgm:prSet/>
      <dgm:spPr/>
      <dgm:t>
        <a:bodyPr/>
        <a:lstStyle/>
        <a:p>
          <a:endParaRPr lang="en-US"/>
        </a:p>
      </dgm:t>
    </dgm:pt>
    <dgm:pt modelId="{887808FC-F2CE-45A6-9314-134DDEC9E158}">
      <dgm:prSet phldrT="[Text]"/>
      <dgm:spPr/>
      <dgm:t>
        <a:bodyPr/>
        <a:lstStyle/>
        <a:p>
          <a:r>
            <a:rPr lang="el-GR" dirty="0"/>
            <a:t>Εξωτερικοί Συνεργάτες</a:t>
          </a:r>
          <a:endParaRPr lang="en-US" dirty="0"/>
        </a:p>
      </dgm:t>
    </dgm:pt>
    <dgm:pt modelId="{E2801B40-DF3F-4F83-AFF8-2B305A867FC1}" type="parTrans" cxnId="{5D2F4C6C-6D23-44FC-BE9A-A89352529A63}">
      <dgm:prSet/>
      <dgm:spPr/>
      <dgm:t>
        <a:bodyPr/>
        <a:lstStyle/>
        <a:p>
          <a:endParaRPr lang="en-US"/>
        </a:p>
      </dgm:t>
    </dgm:pt>
    <dgm:pt modelId="{A7837531-054A-40C9-BDA6-FEB2B155E051}" type="sibTrans" cxnId="{5D2F4C6C-6D23-44FC-BE9A-A89352529A63}">
      <dgm:prSet/>
      <dgm:spPr/>
      <dgm:t>
        <a:bodyPr/>
        <a:lstStyle/>
        <a:p>
          <a:endParaRPr lang="en-US"/>
        </a:p>
      </dgm:t>
    </dgm:pt>
    <dgm:pt modelId="{07A6A357-AEB1-480B-A417-AA114CDBFE66}" type="pres">
      <dgm:prSet presAssocID="{A3F29388-62CD-4EEC-A986-4F5D87D5AD6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CAD3049-FAE2-4677-B7D8-19DC75E7FE8A}" type="pres">
      <dgm:prSet presAssocID="{DAD7DC9B-288D-46A8-9262-23A551E0068B}" presName="hierRoot1" presStyleCnt="0">
        <dgm:presLayoutVars>
          <dgm:hierBranch val="init"/>
        </dgm:presLayoutVars>
      </dgm:prSet>
      <dgm:spPr/>
    </dgm:pt>
    <dgm:pt modelId="{489742EA-A0AA-4F3D-AAAC-067C6217BCE9}" type="pres">
      <dgm:prSet presAssocID="{DAD7DC9B-288D-46A8-9262-23A551E0068B}" presName="rootComposite1" presStyleCnt="0"/>
      <dgm:spPr/>
    </dgm:pt>
    <dgm:pt modelId="{E35C4338-21A7-4212-B5B1-F7225F7A5759}" type="pres">
      <dgm:prSet presAssocID="{DAD7DC9B-288D-46A8-9262-23A551E0068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C196BA2-F1D9-4292-8C14-4D983351F1F2}" type="pres">
      <dgm:prSet presAssocID="{DAD7DC9B-288D-46A8-9262-23A551E0068B}" presName="topArc1" presStyleLbl="parChTrans1D1" presStyleIdx="0" presStyleCnt="10"/>
      <dgm:spPr/>
    </dgm:pt>
    <dgm:pt modelId="{C19DA2E2-EA93-4A3A-872D-B2FB8859B0E5}" type="pres">
      <dgm:prSet presAssocID="{DAD7DC9B-288D-46A8-9262-23A551E0068B}" presName="bottomArc1" presStyleLbl="parChTrans1D1" presStyleIdx="1" presStyleCnt="10"/>
      <dgm:spPr/>
    </dgm:pt>
    <dgm:pt modelId="{DF244756-E133-4485-A54A-8F8E22BA6709}" type="pres">
      <dgm:prSet presAssocID="{DAD7DC9B-288D-46A8-9262-23A551E0068B}" presName="topConnNode1" presStyleLbl="node1" presStyleIdx="0" presStyleCnt="0"/>
      <dgm:spPr/>
      <dgm:t>
        <a:bodyPr/>
        <a:lstStyle/>
        <a:p>
          <a:endParaRPr lang="el-GR"/>
        </a:p>
      </dgm:t>
    </dgm:pt>
    <dgm:pt modelId="{8FED3CE0-0335-4142-A211-FC0AD02C7E4C}" type="pres">
      <dgm:prSet presAssocID="{DAD7DC9B-288D-46A8-9262-23A551E0068B}" presName="hierChild2" presStyleCnt="0"/>
      <dgm:spPr/>
    </dgm:pt>
    <dgm:pt modelId="{5AF68971-F627-490D-B048-092DAA0D7E6F}" type="pres">
      <dgm:prSet presAssocID="{935AB5F0-7775-48CE-914E-E5DAB83EB60C}" presName="Name28" presStyleLbl="parChTrans1D2" presStyleIdx="0" presStyleCnt="4"/>
      <dgm:spPr/>
      <dgm:t>
        <a:bodyPr/>
        <a:lstStyle/>
        <a:p>
          <a:endParaRPr lang="el-GR"/>
        </a:p>
      </dgm:t>
    </dgm:pt>
    <dgm:pt modelId="{F8E95426-9439-43A8-AE7E-82FAE841B79F}" type="pres">
      <dgm:prSet presAssocID="{9321BD26-2D26-414B-9907-089A5826ACCE}" presName="hierRoot2" presStyleCnt="0">
        <dgm:presLayoutVars>
          <dgm:hierBranch val="init"/>
        </dgm:presLayoutVars>
      </dgm:prSet>
      <dgm:spPr/>
    </dgm:pt>
    <dgm:pt modelId="{39D2A203-7822-4848-BE55-D77869745314}" type="pres">
      <dgm:prSet presAssocID="{9321BD26-2D26-414B-9907-089A5826ACCE}" presName="rootComposite2" presStyleCnt="0"/>
      <dgm:spPr/>
    </dgm:pt>
    <dgm:pt modelId="{B4328617-AFE5-4880-AC0F-3A1EC32BE6F2}" type="pres">
      <dgm:prSet presAssocID="{9321BD26-2D26-414B-9907-089A5826ACC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D9CC6AE-B718-4B5B-AF85-2B9B5E8E9AD8}" type="pres">
      <dgm:prSet presAssocID="{9321BD26-2D26-414B-9907-089A5826ACCE}" presName="topArc2" presStyleLbl="parChTrans1D1" presStyleIdx="2" presStyleCnt="10"/>
      <dgm:spPr/>
    </dgm:pt>
    <dgm:pt modelId="{4C4681F3-331F-460D-BC35-094C048E03C7}" type="pres">
      <dgm:prSet presAssocID="{9321BD26-2D26-414B-9907-089A5826ACCE}" presName="bottomArc2" presStyleLbl="parChTrans1D1" presStyleIdx="3" presStyleCnt="10"/>
      <dgm:spPr/>
    </dgm:pt>
    <dgm:pt modelId="{F0AB6D42-6082-4A31-95CE-03FF26DC59F5}" type="pres">
      <dgm:prSet presAssocID="{9321BD26-2D26-414B-9907-089A5826ACCE}" presName="topConnNode2" presStyleLbl="node2" presStyleIdx="0" presStyleCnt="0"/>
      <dgm:spPr/>
      <dgm:t>
        <a:bodyPr/>
        <a:lstStyle/>
        <a:p>
          <a:endParaRPr lang="el-GR"/>
        </a:p>
      </dgm:t>
    </dgm:pt>
    <dgm:pt modelId="{DDD35CA6-5B7D-466D-836C-8CE4DF065A8E}" type="pres">
      <dgm:prSet presAssocID="{9321BD26-2D26-414B-9907-089A5826ACCE}" presName="hierChild4" presStyleCnt="0"/>
      <dgm:spPr/>
    </dgm:pt>
    <dgm:pt modelId="{D5ABE7E5-C01A-4905-A2C2-499A111252B9}" type="pres">
      <dgm:prSet presAssocID="{9321BD26-2D26-414B-9907-089A5826ACCE}" presName="hierChild5" presStyleCnt="0"/>
      <dgm:spPr/>
    </dgm:pt>
    <dgm:pt modelId="{2970B0FE-8728-47D5-9899-A8E1A8413FCD}" type="pres">
      <dgm:prSet presAssocID="{698532DE-672B-4A2D-B98E-BE7AB65011F3}" presName="Name28" presStyleLbl="parChTrans1D2" presStyleIdx="1" presStyleCnt="4"/>
      <dgm:spPr/>
      <dgm:t>
        <a:bodyPr/>
        <a:lstStyle/>
        <a:p>
          <a:endParaRPr lang="el-GR"/>
        </a:p>
      </dgm:t>
    </dgm:pt>
    <dgm:pt modelId="{A774D6F4-E525-41D7-A3A6-17FF56085A96}" type="pres">
      <dgm:prSet presAssocID="{2C0C5CA8-3755-4BAC-BBF6-75974EA00F56}" presName="hierRoot2" presStyleCnt="0">
        <dgm:presLayoutVars>
          <dgm:hierBranch val="init"/>
        </dgm:presLayoutVars>
      </dgm:prSet>
      <dgm:spPr/>
    </dgm:pt>
    <dgm:pt modelId="{AB4664A1-D045-40ED-8A70-A47017434E4F}" type="pres">
      <dgm:prSet presAssocID="{2C0C5CA8-3755-4BAC-BBF6-75974EA00F56}" presName="rootComposite2" presStyleCnt="0"/>
      <dgm:spPr/>
    </dgm:pt>
    <dgm:pt modelId="{B65A83D4-8ADF-4DBC-B785-F1186417C83D}" type="pres">
      <dgm:prSet presAssocID="{2C0C5CA8-3755-4BAC-BBF6-75974EA00F5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8F9F1C0-FFBC-4516-931F-1B66839E0E8E}" type="pres">
      <dgm:prSet presAssocID="{2C0C5CA8-3755-4BAC-BBF6-75974EA00F56}" presName="topArc2" presStyleLbl="parChTrans1D1" presStyleIdx="4" presStyleCnt="10"/>
      <dgm:spPr/>
    </dgm:pt>
    <dgm:pt modelId="{062488F7-0A90-47DC-AE01-1DB807047277}" type="pres">
      <dgm:prSet presAssocID="{2C0C5CA8-3755-4BAC-BBF6-75974EA00F56}" presName="bottomArc2" presStyleLbl="parChTrans1D1" presStyleIdx="5" presStyleCnt="10"/>
      <dgm:spPr/>
    </dgm:pt>
    <dgm:pt modelId="{B11546BA-DB89-4B8B-BD42-EC3F713040F1}" type="pres">
      <dgm:prSet presAssocID="{2C0C5CA8-3755-4BAC-BBF6-75974EA00F56}" presName="topConnNode2" presStyleLbl="node2" presStyleIdx="0" presStyleCnt="0"/>
      <dgm:spPr/>
      <dgm:t>
        <a:bodyPr/>
        <a:lstStyle/>
        <a:p>
          <a:endParaRPr lang="el-GR"/>
        </a:p>
      </dgm:t>
    </dgm:pt>
    <dgm:pt modelId="{E3AB19BD-31CB-43FD-BC01-AE3F0270A945}" type="pres">
      <dgm:prSet presAssocID="{2C0C5CA8-3755-4BAC-BBF6-75974EA00F56}" presName="hierChild4" presStyleCnt="0"/>
      <dgm:spPr/>
    </dgm:pt>
    <dgm:pt modelId="{7BFBF4E3-DC14-426E-AC58-EF2DFDE35980}" type="pres">
      <dgm:prSet presAssocID="{2C0C5CA8-3755-4BAC-BBF6-75974EA00F56}" presName="hierChild5" presStyleCnt="0"/>
      <dgm:spPr/>
    </dgm:pt>
    <dgm:pt modelId="{5DBD4CB5-8B67-48D4-8903-27ADB6E35F41}" type="pres">
      <dgm:prSet presAssocID="{E2801B40-DF3F-4F83-AFF8-2B305A867FC1}" presName="Name28" presStyleLbl="parChTrans1D2" presStyleIdx="2" presStyleCnt="4"/>
      <dgm:spPr/>
      <dgm:t>
        <a:bodyPr/>
        <a:lstStyle/>
        <a:p>
          <a:endParaRPr lang="el-GR"/>
        </a:p>
      </dgm:t>
    </dgm:pt>
    <dgm:pt modelId="{09657D79-4D5E-46CD-9419-78EA267E3CEA}" type="pres">
      <dgm:prSet presAssocID="{887808FC-F2CE-45A6-9314-134DDEC9E158}" presName="hierRoot2" presStyleCnt="0">
        <dgm:presLayoutVars>
          <dgm:hierBranch val="init"/>
        </dgm:presLayoutVars>
      </dgm:prSet>
      <dgm:spPr/>
    </dgm:pt>
    <dgm:pt modelId="{C61A1ECB-21C6-4805-82AC-3BDCB57022A7}" type="pres">
      <dgm:prSet presAssocID="{887808FC-F2CE-45A6-9314-134DDEC9E158}" presName="rootComposite2" presStyleCnt="0"/>
      <dgm:spPr/>
    </dgm:pt>
    <dgm:pt modelId="{5E6F1EC5-CB36-42CF-9FD2-F5954198DDA9}" type="pres">
      <dgm:prSet presAssocID="{887808FC-F2CE-45A6-9314-134DDEC9E15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29C864D-AF25-4D60-AD9D-E57AD72E0A21}" type="pres">
      <dgm:prSet presAssocID="{887808FC-F2CE-45A6-9314-134DDEC9E158}" presName="topArc2" presStyleLbl="parChTrans1D1" presStyleIdx="6" presStyleCnt="10"/>
      <dgm:spPr/>
    </dgm:pt>
    <dgm:pt modelId="{0CD8A186-37AF-43BB-98CF-DDE1BAE4D799}" type="pres">
      <dgm:prSet presAssocID="{887808FC-F2CE-45A6-9314-134DDEC9E158}" presName="bottomArc2" presStyleLbl="parChTrans1D1" presStyleIdx="7" presStyleCnt="10"/>
      <dgm:spPr/>
    </dgm:pt>
    <dgm:pt modelId="{04564A54-4557-421E-A044-5F8B29971A0F}" type="pres">
      <dgm:prSet presAssocID="{887808FC-F2CE-45A6-9314-134DDEC9E158}" presName="topConnNode2" presStyleLbl="node2" presStyleIdx="0" presStyleCnt="0"/>
      <dgm:spPr/>
      <dgm:t>
        <a:bodyPr/>
        <a:lstStyle/>
        <a:p>
          <a:endParaRPr lang="el-GR"/>
        </a:p>
      </dgm:t>
    </dgm:pt>
    <dgm:pt modelId="{BEA0824F-B7F7-40CF-8149-25625C79CE19}" type="pres">
      <dgm:prSet presAssocID="{887808FC-F2CE-45A6-9314-134DDEC9E158}" presName="hierChild4" presStyleCnt="0"/>
      <dgm:spPr/>
    </dgm:pt>
    <dgm:pt modelId="{D44DC3AB-EA09-4430-8F29-F663E29E4161}" type="pres">
      <dgm:prSet presAssocID="{887808FC-F2CE-45A6-9314-134DDEC9E158}" presName="hierChild5" presStyleCnt="0"/>
      <dgm:spPr/>
    </dgm:pt>
    <dgm:pt modelId="{36D59BB4-3B9C-4843-9BB1-33E75A61FDAC}" type="pres">
      <dgm:prSet presAssocID="{DAD7DC9B-288D-46A8-9262-23A551E0068B}" presName="hierChild3" presStyleCnt="0"/>
      <dgm:spPr/>
    </dgm:pt>
    <dgm:pt modelId="{49B73935-9E65-4948-B1E8-338533F54C31}" type="pres">
      <dgm:prSet presAssocID="{28F037E4-03C1-4051-9D88-ACEAFC0598CB}" presName="Name101" presStyleLbl="parChTrans1D2" presStyleIdx="3" presStyleCnt="4"/>
      <dgm:spPr/>
      <dgm:t>
        <a:bodyPr/>
        <a:lstStyle/>
        <a:p>
          <a:endParaRPr lang="el-GR"/>
        </a:p>
      </dgm:t>
    </dgm:pt>
    <dgm:pt modelId="{0DFE438B-4A6E-4BC1-93AD-89910DD56185}" type="pres">
      <dgm:prSet presAssocID="{B18ED604-DB94-4A06-8FB9-51406B8EDA56}" presName="hierRoot3" presStyleCnt="0">
        <dgm:presLayoutVars>
          <dgm:hierBranch val="init"/>
        </dgm:presLayoutVars>
      </dgm:prSet>
      <dgm:spPr/>
    </dgm:pt>
    <dgm:pt modelId="{DCB9A683-8C48-42AC-9E7C-CF57A82B598F}" type="pres">
      <dgm:prSet presAssocID="{B18ED604-DB94-4A06-8FB9-51406B8EDA56}" presName="rootComposite3" presStyleCnt="0"/>
      <dgm:spPr/>
    </dgm:pt>
    <dgm:pt modelId="{4B9867B9-2235-4962-B8F2-9D284BB2E1B3}" type="pres">
      <dgm:prSet presAssocID="{B18ED604-DB94-4A06-8FB9-51406B8EDA5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FCBE820-7AAA-4A5E-9386-C84319082558}" type="pres">
      <dgm:prSet presAssocID="{B18ED604-DB94-4A06-8FB9-51406B8EDA56}" presName="topArc3" presStyleLbl="parChTrans1D1" presStyleIdx="8" presStyleCnt="10"/>
      <dgm:spPr/>
    </dgm:pt>
    <dgm:pt modelId="{E7508621-1B8D-49B6-BB89-FC2AC29DFC24}" type="pres">
      <dgm:prSet presAssocID="{B18ED604-DB94-4A06-8FB9-51406B8EDA56}" presName="bottomArc3" presStyleLbl="parChTrans1D1" presStyleIdx="9" presStyleCnt="10"/>
      <dgm:spPr/>
    </dgm:pt>
    <dgm:pt modelId="{5885109A-E332-4755-84C3-B7512BFFFBF6}" type="pres">
      <dgm:prSet presAssocID="{B18ED604-DB94-4A06-8FB9-51406B8EDA56}" presName="topConnNode3" presStyleLbl="asst1" presStyleIdx="0" presStyleCnt="0"/>
      <dgm:spPr/>
      <dgm:t>
        <a:bodyPr/>
        <a:lstStyle/>
        <a:p>
          <a:endParaRPr lang="el-GR"/>
        </a:p>
      </dgm:t>
    </dgm:pt>
    <dgm:pt modelId="{BB845E0E-583E-49B6-B363-401EC907CFFE}" type="pres">
      <dgm:prSet presAssocID="{B18ED604-DB94-4A06-8FB9-51406B8EDA56}" presName="hierChild6" presStyleCnt="0"/>
      <dgm:spPr/>
    </dgm:pt>
    <dgm:pt modelId="{ADAC7DBE-EA97-4934-A75E-A64645A061CA}" type="pres">
      <dgm:prSet presAssocID="{B18ED604-DB94-4A06-8FB9-51406B8EDA56}" presName="hierChild7" presStyleCnt="0"/>
      <dgm:spPr/>
    </dgm:pt>
  </dgm:ptLst>
  <dgm:cxnLst>
    <dgm:cxn modelId="{B1219C67-AC11-4986-948A-728129EA70B7}" type="presOf" srcId="{887808FC-F2CE-45A6-9314-134DDEC9E158}" destId="{04564A54-4557-421E-A044-5F8B29971A0F}" srcOrd="1" destOrd="0" presId="urn:microsoft.com/office/officeart/2008/layout/HalfCircleOrganizationChart"/>
    <dgm:cxn modelId="{06719B62-5062-469F-8B28-6BDA96CAB0E0}" type="presOf" srcId="{935AB5F0-7775-48CE-914E-E5DAB83EB60C}" destId="{5AF68971-F627-490D-B048-092DAA0D7E6F}" srcOrd="0" destOrd="0" presId="urn:microsoft.com/office/officeart/2008/layout/HalfCircleOrganizationChart"/>
    <dgm:cxn modelId="{60D7BD6F-15D6-44F7-9A4A-864D907025E6}" srcId="{A3F29388-62CD-4EEC-A986-4F5D87D5AD65}" destId="{DAD7DC9B-288D-46A8-9262-23A551E0068B}" srcOrd="0" destOrd="0" parTransId="{536E4990-5563-4AC6-97B9-55FF82A2129F}" sibTransId="{77A8D53F-DBD4-4D2D-B0F5-24D5ADDECD9E}"/>
    <dgm:cxn modelId="{04410A04-62DC-4DBC-8FA4-F930CEBF8FD0}" type="presOf" srcId="{9321BD26-2D26-414B-9907-089A5826ACCE}" destId="{B4328617-AFE5-4880-AC0F-3A1EC32BE6F2}" srcOrd="0" destOrd="0" presId="urn:microsoft.com/office/officeart/2008/layout/HalfCircleOrganizationChart"/>
    <dgm:cxn modelId="{1978F82B-4541-4DD0-A0B8-C482EC165F6A}" type="presOf" srcId="{28F037E4-03C1-4051-9D88-ACEAFC0598CB}" destId="{49B73935-9E65-4948-B1E8-338533F54C31}" srcOrd="0" destOrd="0" presId="urn:microsoft.com/office/officeart/2008/layout/HalfCircleOrganizationChart"/>
    <dgm:cxn modelId="{20A3CE1B-2187-469A-A196-FC1FA9A296EE}" srcId="{DAD7DC9B-288D-46A8-9262-23A551E0068B}" destId="{B18ED604-DB94-4A06-8FB9-51406B8EDA56}" srcOrd="0" destOrd="0" parTransId="{28F037E4-03C1-4051-9D88-ACEAFC0598CB}" sibTransId="{1D333CA2-D289-44A0-9896-091FBF9B25CF}"/>
    <dgm:cxn modelId="{C55274E1-B0C7-428A-ACD7-709113391C24}" type="presOf" srcId="{DAD7DC9B-288D-46A8-9262-23A551E0068B}" destId="{E35C4338-21A7-4212-B5B1-F7225F7A5759}" srcOrd="0" destOrd="0" presId="urn:microsoft.com/office/officeart/2008/layout/HalfCircleOrganizationChart"/>
    <dgm:cxn modelId="{BF6C3839-0115-4F14-B8E4-7874C9DCBDDD}" type="presOf" srcId="{698532DE-672B-4A2D-B98E-BE7AB65011F3}" destId="{2970B0FE-8728-47D5-9899-A8E1A8413FCD}" srcOrd="0" destOrd="0" presId="urn:microsoft.com/office/officeart/2008/layout/HalfCircleOrganizationChart"/>
    <dgm:cxn modelId="{E6F1AFE7-3F6F-4B5C-8074-C86CAE7A9F2F}" type="presOf" srcId="{A3F29388-62CD-4EEC-A986-4F5D87D5AD65}" destId="{07A6A357-AEB1-480B-A417-AA114CDBFE66}" srcOrd="0" destOrd="0" presId="urn:microsoft.com/office/officeart/2008/layout/HalfCircleOrganizationChart"/>
    <dgm:cxn modelId="{E9262415-D5FE-474E-A5CC-B2E8FB06E0D7}" type="presOf" srcId="{2C0C5CA8-3755-4BAC-BBF6-75974EA00F56}" destId="{B11546BA-DB89-4B8B-BD42-EC3F713040F1}" srcOrd="1" destOrd="0" presId="urn:microsoft.com/office/officeart/2008/layout/HalfCircleOrganizationChart"/>
    <dgm:cxn modelId="{43911668-A06E-4939-B7DF-861A493E4C81}" type="presOf" srcId="{E2801B40-DF3F-4F83-AFF8-2B305A867FC1}" destId="{5DBD4CB5-8B67-48D4-8903-27ADB6E35F41}" srcOrd="0" destOrd="0" presId="urn:microsoft.com/office/officeart/2008/layout/HalfCircleOrganizationChart"/>
    <dgm:cxn modelId="{9522CCBD-7E42-4A8A-8022-927EC1AA35E7}" type="presOf" srcId="{DAD7DC9B-288D-46A8-9262-23A551E0068B}" destId="{DF244756-E133-4485-A54A-8F8E22BA6709}" srcOrd="1" destOrd="0" presId="urn:microsoft.com/office/officeart/2008/layout/HalfCircleOrganizationChart"/>
    <dgm:cxn modelId="{CC703E72-C4B9-4211-9F24-3810F9AD592E}" type="presOf" srcId="{9321BD26-2D26-414B-9907-089A5826ACCE}" destId="{F0AB6D42-6082-4A31-95CE-03FF26DC59F5}" srcOrd="1" destOrd="0" presId="urn:microsoft.com/office/officeart/2008/layout/HalfCircleOrganizationChart"/>
    <dgm:cxn modelId="{FEEBEB58-20EC-4CD7-B74B-D292EA364E53}" type="presOf" srcId="{887808FC-F2CE-45A6-9314-134DDEC9E158}" destId="{5E6F1EC5-CB36-42CF-9FD2-F5954198DDA9}" srcOrd="0" destOrd="0" presId="urn:microsoft.com/office/officeart/2008/layout/HalfCircleOrganizationChart"/>
    <dgm:cxn modelId="{B44DA3F7-3F88-4658-A606-B281F9B3971A}" type="presOf" srcId="{2C0C5CA8-3755-4BAC-BBF6-75974EA00F56}" destId="{B65A83D4-8ADF-4DBC-B785-F1186417C83D}" srcOrd="0" destOrd="0" presId="urn:microsoft.com/office/officeart/2008/layout/HalfCircleOrganizationChart"/>
    <dgm:cxn modelId="{778A7417-A3EE-4ABA-935C-967A0EE3F4F4}" type="presOf" srcId="{B18ED604-DB94-4A06-8FB9-51406B8EDA56}" destId="{5885109A-E332-4755-84C3-B7512BFFFBF6}" srcOrd="1" destOrd="0" presId="urn:microsoft.com/office/officeart/2008/layout/HalfCircleOrganizationChart"/>
    <dgm:cxn modelId="{94BFCDB6-FEB7-4E39-A990-89BFDA2708E4}" srcId="{DAD7DC9B-288D-46A8-9262-23A551E0068B}" destId="{2C0C5CA8-3755-4BAC-BBF6-75974EA00F56}" srcOrd="2" destOrd="0" parTransId="{698532DE-672B-4A2D-B98E-BE7AB65011F3}" sibTransId="{9A5E9615-B4EF-4298-BD18-4B6137E7580D}"/>
    <dgm:cxn modelId="{177CC69A-5CFD-4C72-AC8B-EA37FB1729A0}" type="presOf" srcId="{B18ED604-DB94-4A06-8FB9-51406B8EDA56}" destId="{4B9867B9-2235-4962-B8F2-9D284BB2E1B3}" srcOrd="0" destOrd="0" presId="urn:microsoft.com/office/officeart/2008/layout/HalfCircleOrganizationChart"/>
    <dgm:cxn modelId="{5D2F4C6C-6D23-44FC-BE9A-A89352529A63}" srcId="{DAD7DC9B-288D-46A8-9262-23A551E0068B}" destId="{887808FC-F2CE-45A6-9314-134DDEC9E158}" srcOrd="3" destOrd="0" parTransId="{E2801B40-DF3F-4F83-AFF8-2B305A867FC1}" sibTransId="{A7837531-054A-40C9-BDA6-FEB2B155E051}"/>
    <dgm:cxn modelId="{B105F0A6-F28A-4CFC-80F5-4655AFB52544}" srcId="{DAD7DC9B-288D-46A8-9262-23A551E0068B}" destId="{9321BD26-2D26-414B-9907-089A5826ACCE}" srcOrd="1" destOrd="0" parTransId="{935AB5F0-7775-48CE-914E-E5DAB83EB60C}" sibTransId="{71E85AAF-CDF7-4EC9-A614-E2F08BD252E8}"/>
    <dgm:cxn modelId="{79DACC12-D595-480C-A46A-00288DF928A1}" type="presParOf" srcId="{07A6A357-AEB1-480B-A417-AA114CDBFE66}" destId="{BCAD3049-FAE2-4677-B7D8-19DC75E7FE8A}" srcOrd="0" destOrd="0" presId="urn:microsoft.com/office/officeart/2008/layout/HalfCircleOrganizationChart"/>
    <dgm:cxn modelId="{18B0D1B2-A337-45CD-9125-3AD2E425B715}" type="presParOf" srcId="{BCAD3049-FAE2-4677-B7D8-19DC75E7FE8A}" destId="{489742EA-A0AA-4F3D-AAAC-067C6217BCE9}" srcOrd="0" destOrd="0" presId="urn:microsoft.com/office/officeart/2008/layout/HalfCircleOrganizationChart"/>
    <dgm:cxn modelId="{C470BECC-1AED-4364-B728-FDCE6C031BB4}" type="presParOf" srcId="{489742EA-A0AA-4F3D-AAAC-067C6217BCE9}" destId="{E35C4338-21A7-4212-B5B1-F7225F7A5759}" srcOrd="0" destOrd="0" presId="urn:microsoft.com/office/officeart/2008/layout/HalfCircleOrganizationChart"/>
    <dgm:cxn modelId="{B40F1878-0179-4ED5-B415-D484525FE269}" type="presParOf" srcId="{489742EA-A0AA-4F3D-AAAC-067C6217BCE9}" destId="{8C196BA2-F1D9-4292-8C14-4D983351F1F2}" srcOrd="1" destOrd="0" presId="urn:microsoft.com/office/officeart/2008/layout/HalfCircleOrganizationChart"/>
    <dgm:cxn modelId="{2B2E5734-A129-4B07-84BE-2127AD1695AE}" type="presParOf" srcId="{489742EA-A0AA-4F3D-AAAC-067C6217BCE9}" destId="{C19DA2E2-EA93-4A3A-872D-B2FB8859B0E5}" srcOrd="2" destOrd="0" presId="urn:microsoft.com/office/officeart/2008/layout/HalfCircleOrganizationChart"/>
    <dgm:cxn modelId="{676D0B96-E6E2-4AC9-BCFD-6C2B339F2949}" type="presParOf" srcId="{489742EA-A0AA-4F3D-AAAC-067C6217BCE9}" destId="{DF244756-E133-4485-A54A-8F8E22BA6709}" srcOrd="3" destOrd="0" presId="urn:microsoft.com/office/officeart/2008/layout/HalfCircleOrganizationChart"/>
    <dgm:cxn modelId="{506F4B47-1FB2-4993-B0C7-EDA37E8D6F4A}" type="presParOf" srcId="{BCAD3049-FAE2-4677-B7D8-19DC75E7FE8A}" destId="{8FED3CE0-0335-4142-A211-FC0AD02C7E4C}" srcOrd="1" destOrd="0" presId="urn:microsoft.com/office/officeart/2008/layout/HalfCircleOrganizationChart"/>
    <dgm:cxn modelId="{D685505A-A849-4FC3-85DE-389B4D539935}" type="presParOf" srcId="{8FED3CE0-0335-4142-A211-FC0AD02C7E4C}" destId="{5AF68971-F627-490D-B048-092DAA0D7E6F}" srcOrd="0" destOrd="0" presId="urn:microsoft.com/office/officeart/2008/layout/HalfCircleOrganizationChart"/>
    <dgm:cxn modelId="{E7876309-E86A-40DB-8273-B1D60B0D76C9}" type="presParOf" srcId="{8FED3CE0-0335-4142-A211-FC0AD02C7E4C}" destId="{F8E95426-9439-43A8-AE7E-82FAE841B79F}" srcOrd="1" destOrd="0" presId="urn:microsoft.com/office/officeart/2008/layout/HalfCircleOrganizationChart"/>
    <dgm:cxn modelId="{D800D48A-6043-48C7-9ECB-C040E3E7845A}" type="presParOf" srcId="{F8E95426-9439-43A8-AE7E-82FAE841B79F}" destId="{39D2A203-7822-4848-BE55-D77869745314}" srcOrd="0" destOrd="0" presId="urn:microsoft.com/office/officeart/2008/layout/HalfCircleOrganizationChart"/>
    <dgm:cxn modelId="{B3B70481-547A-47A6-94B4-85657B740A73}" type="presParOf" srcId="{39D2A203-7822-4848-BE55-D77869745314}" destId="{B4328617-AFE5-4880-AC0F-3A1EC32BE6F2}" srcOrd="0" destOrd="0" presId="urn:microsoft.com/office/officeart/2008/layout/HalfCircleOrganizationChart"/>
    <dgm:cxn modelId="{E95C4432-3A95-481B-99D1-82F1415F45F6}" type="presParOf" srcId="{39D2A203-7822-4848-BE55-D77869745314}" destId="{4D9CC6AE-B718-4B5B-AF85-2B9B5E8E9AD8}" srcOrd="1" destOrd="0" presId="urn:microsoft.com/office/officeart/2008/layout/HalfCircleOrganizationChart"/>
    <dgm:cxn modelId="{E67D4FAA-801D-46CC-9276-158278E7986C}" type="presParOf" srcId="{39D2A203-7822-4848-BE55-D77869745314}" destId="{4C4681F3-331F-460D-BC35-094C048E03C7}" srcOrd="2" destOrd="0" presId="urn:microsoft.com/office/officeart/2008/layout/HalfCircleOrganizationChart"/>
    <dgm:cxn modelId="{74F72B03-F463-4FC6-AEF7-414F78F39A4D}" type="presParOf" srcId="{39D2A203-7822-4848-BE55-D77869745314}" destId="{F0AB6D42-6082-4A31-95CE-03FF26DC59F5}" srcOrd="3" destOrd="0" presId="urn:microsoft.com/office/officeart/2008/layout/HalfCircleOrganizationChart"/>
    <dgm:cxn modelId="{579763C6-0044-45BE-8997-CE38F3314D60}" type="presParOf" srcId="{F8E95426-9439-43A8-AE7E-82FAE841B79F}" destId="{DDD35CA6-5B7D-466D-836C-8CE4DF065A8E}" srcOrd="1" destOrd="0" presId="urn:microsoft.com/office/officeart/2008/layout/HalfCircleOrganizationChart"/>
    <dgm:cxn modelId="{E5DB94F9-8440-404E-94FA-A1E22B5EA333}" type="presParOf" srcId="{F8E95426-9439-43A8-AE7E-82FAE841B79F}" destId="{D5ABE7E5-C01A-4905-A2C2-499A111252B9}" srcOrd="2" destOrd="0" presId="urn:microsoft.com/office/officeart/2008/layout/HalfCircleOrganizationChart"/>
    <dgm:cxn modelId="{C95665F6-D151-4DC9-8E17-A79665028EC3}" type="presParOf" srcId="{8FED3CE0-0335-4142-A211-FC0AD02C7E4C}" destId="{2970B0FE-8728-47D5-9899-A8E1A8413FCD}" srcOrd="2" destOrd="0" presId="urn:microsoft.com/office/officeart/2008/layout/HalfCircleOrganizationChart"/>
    <dgm:cxn modelId="{FDAA615D-96DC-4820-A67B-FAFE7E6F4516}" type="presParOf" srcId="{8FED3CE0-0335-4142-A211-FC0AD02C7E4C}" destId="{A774D6F4-E525-41D7-A3A6-17FF56085A96}" srcOrd="3" destOrd="0" presId="urn:microsoft.com/office/officeart/2008/layout/HalfCircleOrganizationChart"/>
    <dgm:cxn modelId="{629F14C1-B069-4CF7-9E56-AA9D74116B8A}" type="presParOf" srcId="{A774D6F4-E525-41D7-A3A6-17FF56085A96}" destId="{AB4664A1-D045-40ED-8A70-A47017434E4F}" srcOrd="0" destOrd="0" presId="urn:microsoft.com/office/officeart/2008/layout/HalfCircleOrganizationChart"/>
    <dgm:cxn modelId="{4D8A6878-52AB-449C-AA7E-D13E59257709}" type="presParOf" srcId="{AB4664A1-D045-40ED-8A70-A47017434E4F}" destId="{B65A83D4-8ADF-4DBC-B785-F1186417C83D}" srcOrd="0" destOrd="0" presId="urn:microsoft.com/office/officeart/2008/layout/HalfCircleOrganizationChart"/>
    <dgm:cxn modelId="{4957309F-0EF4-45BE-B402-AEA59D0C6BCC}" type="presParOf" srcId="{AB4664A1-D045-40ED-8A70-A47017434E4F}" destId="{C8F9F1C0-FFBC-4516-931F-1B66839E0E8E}" srcOrd="1" destOrd="0" presId="urn:microsoft.com/office/officeart/2008/layout/HalfCircleOrganizationChart"/>
    <dgm:cxn modelId="{A9692EAF-88BF-4C8F-B3A4-BDE9B4866A2E}" type="presParOf" srcId="{AB4664A1-D045-40ED-8A70-A47017434E4F}" destId="{062488F7-0A90-47DC-AE01-1DB807047277}" srcOrd="2" destOrd="0" presId="urn:microsoft.com/office/officeart/2008/layout/HalfCircleOrganizationChart"/>
    <dgm:cxn modelId="{21313E3C-C80A-4FBD-8506-DCE4B3AB6DC9}" type="presParOf" srcId="{AB4664A1-D045-40ED-8A70-A47017434E4F}" destId="{B11546BA-DB89-4B8B-BD42-EC3F713040F1}" srcOrd="3" destOrd="0" presId="urn:microsoft.com/office/officeart/2008/layout/HalfCircleOrganizationChart"/>
    <dgm:cxn modelId="{32D68463-80DC-469C-98A4-5406D579E460}" type="presParOf" srcId="{A774D6F4-E525-41D7-A3A6-17FF56085A96}" destId="{E3AB19BD-31CB-43FD-BC01-AE3F0270A945}" srcOrd="1" destOrd="0" presId="urn:microsoft.com/office/officeart/2008/layout/HalfCircleOrganizationChart"/>
    <dgm:cxn modelId="{82CA55AE-B59E-4098-8CDB-703EE0A6AA48}" type="presParOf" srcId="{A774D6F4-E525-41D7-A3A6-17FF56085A96}" destId="{7BFBF4E3-DC14-426E-AC58-EF2DFDE35980}" srcOrd="2" destOrd="0" presId="urn:microsoft.com/office/officeart/2008/layout/HalfCircleOrganizationChart"/>
    <dgm:cxn modelId="{AF661AA2-2A02-415B-93E7-836A74DAF50D}" type="presParOf" srcId="{8FED3CE0-0335-4142-A211-FC0AD02C7E4C}" destId="{5DBD4CB5-8B67-48D4-8903-27ADB6E35F41}" srcOrd="4" destOrd="0" presId="urn:microsoft.com/office/officeart/2008/layout/HalfCircleOrganizationChart"/>
    <dgm:cxn modelId="{6510A568-2398-48C9-AA88-DD67F40C544E}" type="presParOf" srcId="{8FED3CE0-0335-4142-A211-FC0AD02C7E4C}" destId="{09657D79-4D5E-46CD-9419-78EA267E3CEA}" srcOrd="5" destOrd="0" presId="urn:microsoft.com/office/officeart/2008/layout/HalfCircleOrganizationChart"/>
    <dgm:cxn modelId="{DFF703B6-FBD1-4BFC-B005-BE52E019F3BC}" type="presParOf" srcId="{09657D79-4D5E-46CD-9419-78EA267E3CEA}" destId="{C61A1ECB-21C6-4805-82AC-3BDCB57022A7}" srcOrd="0" destOrd="0" presId="urn:microsoft.com/office/officeart/2008/layout/HalfCircleOrganizationChart"/>
    <dgm:cxn modelId="{696E2A66-D490-4F2D-8F55-0EE215E364B6}" type="presParOf" srcId="{C61A1ECB-21C6-4805-82AC-3BDCB57022A7}" destId="{5E6F1EC5-CB36-42CF-9FD2-F5954198DDA9}" srcOrd="0" destOrd="0" presId="urn:microsoft.com/office/officeart/2008/layout/HalfCircleOrganizationChart"/>
    <dgm:cxn modelId="{4D0B363B-BC6E-40B9-86B9-E15D7715355B}" type="presParOf" srcId="{C61A1ECB-21C6-4805-82AC-3BDCB57022A7}" destId="{229C864D-AF25-4D60-AD9D-E57AD72E0A21}" srcOrd="1" destOrd="0" presId="urn:microsoft.com/office/officeart/2008/layout/HalfCircleOrganizationChart"/>
    <dgm:cxn modelId="{DA06CC83-69CD-4F78-8FF0-0BB0B259B845}" type="presParOf" srcId="{C61A1ECB-21C6-4805-82AC-3BDCB57022A7}" destId="{0CD8A186-37AF-43BB-98CF-DDE1BAE4D799}" srcOrd="2" destOrd="0" presId="urn:microsoft.com/office/officeart/2008/layout/HalfCircleOrganizationChart"/>
    <dgm:cxn modelId="{A038500D-E66E-486B-AF1B-D229BB76E22A}" type="presParOf" srcId="{C61A1ECB-21C6-4805-82AC-3BDCB57022A7}" destId="{04564A54-4557-421E-A044-5F8B29971A0F}" srcOrd="3" destOrd="0" presId="urn:microsoft.com/office/officeart/2008/layout/HalfCircleOrganizationChart"/>
    <dgm:cxn modelId="{B3854B91-67D5-40A2-B36B-C07A7DA37F53}" type="presParOf" srcId="{09657D79-4D5E-46CD-9419-78EA267E3CEA}" destId="{BEA0824F-B7F7-40CF-8149-25625C79CE19}" srcOrd="1" destOrd="0" presId="urn:microsoft.com/office/officeart/2008/layout/HalfCircleOrganizationChart"/>
    <dgm:cxn modelId="{5C1B6871-3A1F-4E15-8486-98EB00623E89}" type="presParOf" srcId="{09657D79-4D5E-46CD-9419-78EA267E3CEA}" destId="{D44DC3AB-EA09-4430-8F29-F663E29E4161}" srcOrd="2" destOrd="0" presId="urn:microsoft.com/office/officeart/2008/layout/HalfCircleOrganizationChart"/>
    <dgm:cxn modelId="{F3113E5B-423B-47D7-9092-52E41E003CD3}" type="presParOf" srcId="{BCAD3049-FAE2-4677-B7D8-19DC75E7FE8A}" destId="{36D59BB4-3B9C-4843-9BB1-33E75A61FDAC}" srcOrd="2" destOrd="0" presId="urn:microsoft.com/office/officeart/2008/layout/HalfCircleOrganizationChart"/>
    <dgm:cxn modelId="{01A96213-CF9C-40C5-9D0E-10BFF8EC6983}" type="presParOf" srcId="{36D59BB4-3B9C-4843-9BB1-33E75A61FDAC}" destId="{49B73935-9E65-4948-B1E8-338533F54C31}" srcOrd="0" destOrd="0" presId="urn:microsoft.com/office/officeart/2008/layout/HalfCircleOrganizationChart"/>
    <dgm:cxn modelId="{3A983F8E-072A-456D-885D-57353D1BDC03}" type="presParOf" srcId="{36D59BB4-3B9C-4843-9BB1-33E75A61FDAC}" destId="{0DFE438B-4A6E-4BC1-93AD-89910DD56185}" srcOrd="1" destOrd="0" presId="urn:microsoft.com/office/officeart/2008/layout/HalfCircleOrganizationChart"/>
    <dgm:cxn modelId="{AE28092A-76E4-42A9-8D7B-F66A88C72112}" type="presParOf" srcId="{0DFE438B-4A6E-4BC1-93AD-89910DD56185}" destId="{DCB9A683-8C48-42AC-9E7C-CF57A82B598F}" srcOrd="0" destOrd="0" presId="urn:microsoft.com/office/officeart/2008/layout/HalfCircleOrganizationChart"/>
    <dgm:cxn modelId="{A31843CC-FD36-424C-A618-DBA51D8A2C70}" type="presParOf" srcId="{DCB9A683-8C48-42AC-9E7C-CF57A82B598F}" destId="{4B9867B9-2235-4962-B8F2-9D284BB2E1B3}" srcOrd="0" destOrd="0" presId="urn:microsoft.com/office/officeart/2008/layout/HalfCircleOrganizationChart"/>
    <dgm:cxn modelId="{3A533794-A8A1-4475-9F8C-CDB54D6927A3}" type="presParOf" srcId="{DCB9A683-8C48-42AC-9E7C-CF57A82B598F}" destId="{5FCBE820-7AAA-4A5E-9386-C84319082558}" srcOrd="1" destOrd="0" presId="urn:microsoft.com/office/officeart/2008/layout/HalfCircleOrganizationChart"/>
    <dgm:cxn modelId="{A7F2A8A7-1D90-4BD3-9EA0-47C180A949BB}" type="presParOf" srcId="{DCB9A683-8C48-42AC-9E7C-CF57A82B598F}" destId="{E7508621-1B8D-49B6-BB89-FC2AC29DFC24}" srcOrd="2" destOrd="0" presId="urn:microsoft.com/office/officeart/2008/layout/HalfCircleOrganizationChart"/>
    <dgm:cxn modelId="{54F30D0D-9F34-422B-8E07-2EB795D8799F}" type="presParOf" srcId="{DCB9A683-8C48-42AC-9E7C-CF57A82B598F}" destId="{5885109A-E332-4755-84C3-B7512BFFFBF6}" srcOrd="3" destOrd="0" presId="urn:microsoft.com/office/officeart/2008/layout/HalfCircleOrganizationChart"/>
    <dgm:cxn modelId="{01A225C7-3495-4E15-B821-A86106D118E6}" type="presParOf" srcId="{0DFE438B-4A6E-4BC1-93AD-89910DD56185}" destId="{BB845E0E-583E-49B6-B363-401EC907CFFE}" srcOrd="1" destOrd="0" presId="urn:microsoft.com/office/officeart/2008/layout/HalfCircleOrganizationChart"/>
    <dgm:cxn modelId="{F1FB9678-4AC9-46A7-B128-7A154F6C4109}" type="presParOf" srcId="{0DFE438B-4A6E-4BC1-93AD-89910DD56185}" destId="{ADAC7DBE-EA97-4934-A75E-A64645A061C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DCFEF3-E7A2-6C41-B0C9-B6DEB04AE340}" type="doc">
      <dgm:prSet loTypeId="urn:microsoft.com/office/officeart/2005/8/layout/lProcess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18D90D0-9E21-A945-922F-AEB03D8464AB}">
      <dgm:prSet custT="1"/>
      <dgm:spPr/>
      <dgm:t>
        <a:bodyPr/>
        <a:lstStyle/>
        <a:p>
          <a:r>
            <a:rPr lang="el-GR" sz="1800" dirty="0"/>
            <a:t>18 - Τεχνολόγοι Ιατρικών Εργαστηρίων</a:t>
          </a:r>
        </a:p>
      </dgm:t>
    </dgm:pt>
    <dgm:pt modelId="{23E06468-AC34-C54F-9B26-35A386CFD0E1}" type="parTrans" cxnId="{7276505E-10E7-9745-96DF-CF077BE42CBD}">
      <dgm:prSet/>
      <dgm:spPr/>
      <dgm:t>
        <a:bodyPr/>
        <a:lstStyle/>
        <a:p>
          <a:endParaRPr lang="el-GR" sz="1800"/>
        </a:p>
      </dgm:t>
    </dgm:pt>
    <dgm:pt modelId="{804AE7EF-AAED-4B48-9A4F-80471598EC0B}" type="sibTrans" cxnId="{7276505E-10E7-9745-96DF-CF077BE42CBD}">
      <dgm:prSet/>
      <dgm:spPr/>
      <dgm:t>
        <a:bodyPr/>
        <a:lstStyle/>
        <a:p>
          <a:endParaRPr lang="el-GR" sz="1800"/>
        </a:p>
      </dgm:t>
    </dgm:pt>
    <dgm:pt modelId="{7AFDA23D-7690-1740-9B3D-9316DB8C968D}">
      <dgm:prSet custT="1"/>
      <dgm:spPr/>
      <dgm:t>
        <a:bodyPr/>
        <a:lstStyle/>
        <a:p>
          <a:r>
            <a:rPr lang="el-GR" sz="1800"/>
            <a:t>3 - Βιοϊατρικών Επιστημών</a:t>
          </a:r>
        </a:p>
      </dgm:t>
    </dgm:pt>
    <dgm:pt modelId="{E07B928C-46C4-784F-B770-B782B9CE8862}" type="parTrans" cxnId="{247B1F9D-0BC0-174B-9943-7749E4CC216C}">
      <dgm:prSet/>
      <dgm:spPr/>
      <dgm:t>
        <a:bodyPr/>
        <a:lstStyle/>
        <a:p>
          <a:endParaRPr lang="el-GR" sz="1800"/>
        </a:p>
      </dgm:t>
    </dgm:pt>
    <dgm:pt modelId="{FE526A5A-152B-7E4B-B22A-50C67AAC4854}" type="sibTrans" cxnId="{247B1F9D-0BC0-174B-9943-7749E4CC216C}">
      <dgm:prSet/>
      <dgm:spPr/>
      <dgm:t>
        <a:bodyPr/>
        <a:lstStyle/>
        <a:p>
          <a:endParaRPr lang="el-GR" sz="1800"/>
        </a:p>
      </dgm:t>
    </dgm:pt>
    <dgm:pt modelId="{C892D6A6-2EED-2244-8CDF-5354FB770552}">
      <dgm:prSet custT="1"/>
      <dgm:spPr/>
      <dgm:t>
        <a:bodyPr/>
        <a:lstStyle/>
        <a:p>
          <a:r>
            <a:rPr lang="el-GR" sz="1800"/>
            <a:t>2 - Ιατροί</a:t>
          </a:r>
        </a:p>
      </dgm:t>
    </dgm:pt>
    <dgm:pt modelId="{B728F801-4DD3-304B-9B25-B66273414944}" type="parTrans" cxnId="{EFEF1683-2E7D-F648-A489-FC31A816208B}">
      <dgm:prSet/>
      <dgm:spPr/>
      <dgm:t>
        <a:bodyPr/>
        <a:lstStyle/>
        <a:p>
          <a:endParaRPr lang="el-GR" sz="1800"/>
        </a:p>
      </dgm:t>
    </dgm:pt>
    <dgm:pt modelId="{336064C9-E19D-6B42-93AE-E6E046331C53}" type="sibTrans" cxnId="{EFEF1683-2E7D-F648-A489-FC31A816208B}">
      <dgm:prSet/>
      <dgm:spPr/>
      <dgm:t>
        <a:bodyPr/>
        <a:lstStyle/>
        <a:p>
          <a:endParaRPr lang="el-GR" sz="1800"/>
        </a:p>
      </dgm:t>
    </dgm:pt>
    <dgm:pt modelId="{3DC73FED-DBDB-EF45-8DF6-3E2FAA853A50}">
      <dgm:prSet custT="1"/>
      <dgm:spPr/>
      <dgm:t>
        <a:bodyPr/>
        <a:lstStyle/>
        <a:p>
          <a:r>
            <a:rPr lang="el-GR" sz="1800" dirty="0"/>
            <a:t>2 - Βιολόγοι</a:t>
          </a:r>
        </a:p>
      </dgm:t>
    </dgm:pt>
    <dgm:pt modelId="{4D753DF4-ED8E-924B-A2F7-22F22410ABFF}" type="parTrans" cxnId="{B5C4BFEC-18CA-7B49-BF59-328ED1C33825}">
      <dgm:prSet/>
      <dgm:spPr/>
      <dgm:t>
        <a:bodyPr/>
        <a:lstStyle/>
        <a:p>
          <a:endParaRPr lang="el-GR" sz="1800"/>
        </a:p>
      </dgm:t>
    </dgm:pt>
    <dgm:pt modelId="{42EF4BA9-5B45-1A4D-90C5-1C3A7EACD923}" type="sibTrans" cxnId="{B5C4BFEC-18CA-7B49-BF59-328ED1C33825}">
      <dgm:prSet/>
      <dgm:spPr/>
      <dgm:t>
        <a:bodyPr/>
        <a:lstStyle/>
        <a:p>
          <a:endParaRPr lang="el-GR" sz="1800"/>
        </a:p>
      </dgm:t>
    </dgm:pt>
    <dgm:pt modelId="{2C2AFA5E-9ABC-AF4B-BF6A-BC6975270819}">
      <dgm:prSet custT="1"/>
      <dgm:spPr/>
      <dgm:t>
        <a:bodyPr/>
        <a:lstStyle/>
        <a:p>
          <a:r>
            <a:rPr lang="el-GR" sz="1800" dirty="0"/>
            <a:t>2 - Χημικοί</a:t>
          </a:r>
        </a:p>
      </dgm:t>
    </dgm:pt>
    <dgm:pt modelId="{F5CA47EB-D596-3247-9B6F-E228DAC3320F}" type="parTrans" cxnId="{9C9EFA4A-E12C-164D-A1FA-C226A4EDCE50}">
      <dgm:prSet/>
      <dgm:spPr/>
      <dgm:t>
        <a:bodyPr/>
        <a:lstStyle/>
        <a:p>
          <a:endParaRPr lang="el-GR" sz="1800"/>
        </a:p>
      </dgm:t>
    </dgm:pt>
    <dgm:pt modelId="{1F4A27AE-4F03-7D48-AA20-11E9DEF91D2D}" type="sibTrans" cxnId="{9C9EFA4A-E12C-164D-A1FA-C226A4EDCE50}">
      <dgm:prSet/>
      <dgm:spPr/>
      <dgm:t>
        <a:bodyPr/>
        <a:lstStyle/>
        <a:p>
          <a:endParaRPr lang="el-GR" sz="1800"/>
        </a:p>
      </dgm:t>
    </dgm:pt>
    <dgm:pt modelId="{63C221DE-4F01-1A4E-8305-889272083C20}">
      <dgm:prSet custT="1"/>
      <dgm:spPr/>
      <dgm:t>
        <a:bodyPr/>
        <a:lstStyle/>
        <a:p>
          <a:r>
            <a:rPr lang="el-GR" sz="1800" dirty="0"/>
            <a:t>2 - Οδοντίατροι</a:t>
          </a:r>
        </a:p>
      </dgm:t>
    </dgm:pt>
    <dgm:pt modelId="{D3A109D6-9ACD-D047-A45B-936106EFAAFE}" type="parTrans" cxnId="{4AD42C04-047B-5B42-AC6B-EC0F2114A020}">
      <dgm:prSet/>
      <dgm:spPr/>
      <dgm:t>
        <a:bodyPr/>
        <a:lstStyle/>
        <a:p>
          <a:endParaRPr lang="el-GR" sz="1800"/>
        </a:p>
      </dgm:t>
    </dgm:pt>
    <dgm:pt modelId="{7B009472-1C83-DB40-929B-1D965B5EDD55}" type="sibTrans" cxnId="{4AD42C04-047B-5B42-AC6B-EC0F2114A020}">
      <dgm:prSet/>
      <dgm:spPr/>
      <dgm:t>
        <a:bodyPr/>
        <a:lstStyle/>
        <a:p>
          <a:endParaRPr lang="el-GR" sz="1800"/>
        </a:p>
      </dgm:t>
    </dgm:pt>
    <dgm:pt modelId="{9A3706A3-3878-F749-94FB-8EE3FE1A45CB}">
      <dgm:prSet custT="1"/>
      <dgm:spPr/>
      <dgm:t>
        <a:bodyPr/>
        <a:lstStyle/>
        <a:p>
          <a:r>
            <a:rPr lang="el-GR" sz="1800"/>
            <a:t>2 - Νοσηλευτές</a:t>
          </a:r>
        </a:p>
      </dgm:t>
    </dgm:pt>
    <dgm:pt modelId="{69A47524-D405-274E-BC42-E95ABAF9CCF3}" type="parTrans" cxnId="{2F357599-A7AE-AC4F-9225-E04425984B71}">
      <dgm:prSet/>
      <dgm:spPr/>
      <dgm:t>
        <a:bodyPr/>
        <a:lstStyle/>
        <a:p>
          <a:endParaRPr lang="el-GR" sz="1800"/>
        </a:p>
      </dgm:t>
    </dgm:pt>
    <dgm:pt modelId="{EB31D390-0E5D-324C-9E68-AC4D0B6ACE47}" type="sibTrans" cxnId="{2F357599-A7AE-AC4F-9225-E04425984B71}">
      <dgm:prSet/>
      <dgm:spPr/>
      <dgm:t>
        <a:bodyPr/>
        <a:lstStyle/>
        <a:p>
          <a:endParaRPr lang="el-GR" sz="1800"/>
        </a:p>
      </dgm:t>
    </dgm:pt>
    <dgm:pt modelId="{C994CEA1-D12D-2849-88F4-2804F45845FF}">
      <dgm:prSet custT="1"/>
      <dgm:spPr/>
      <dgm:t>
        <a:bodyPr/>
        <a:lstStyle/>
        <a:p>
          <a:r>
            <a:rPr lang="el-GR" sz="1800"/>
            <a:t>1 - Φυσικοθεραπευτής</a:t>
          </a:r>
        </a:p>
      </dgm:t>
    </dgm:pt>
    <dgm:pt modelId="{59109456-8BFA-7340-AAEB-5225B38104FF}" type="parTrans" cxnId="{27D9A4CF-75CB-9042-8105-414E3ECB623A}">
      <dgm:prSet/>
      <dgm:spPr/>
      <dgm:t>
        <a:bodyPr/>
        <a:lstStyle/>
        <a:p>
          <a:endParaRPr lang="el-GR" sz="1800"/>
        </a:p>
      </dgm:t>
    </dgm:pt>
    <dgm:pt modelId="{FF958D36-9EC6-0643-A7C1-F2AD5A637A58}" type="sibTrans" cxnId="{27D9A4CF-75CB-9042-8105-414E3ECB623A}">
      <dgm:prSet/>
      <dgm:spPr/>
      <dgm:t>
        <a:bodyPr/>
        <a:lstStyle/>
        <a:p>
          <a:endParaRPr lang="el-GR" sz="1800"/>
        </a:p>
      </dgm:t>
    </dgm:pt>
    <dgm:pt modelId="{720BA773-7C89-CC41-97DF-27C8ADEFA1AD}" type="pres">
      <dgm:prSet presAssocID="{29DCFEF3-E7A2-6C41-B0C9-B6DEB04AE34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E89526E-C54D-3045-8180-9149022600D3}" type="pres">
      <dgm:prSet presAssocID="{918D90D0-9E21-A945-922F-AEB03D8464AB}" presName="horFlow" presStyleCnt="0"/>
      <dgm:spPr/>
    </dgm:pt>
    <dgm:pt modelId="{1BA2AE95-E212-E14E-BEE7-2A7C224C5D5F}" type="pres">
      <dgm:prSet presAssocID="{918D90D0-9E21-A945-922F-AEB03D8464AB}" presName="bigChev" presStyleLbl="node1" presStyleIdx="0" presStyleCnt="8" custScaleX="433439"/>
      <dgm:spPr/>
      <dgm:t>
        <a:bodyPr/>
        <a:lstStyle/>
        <a:p>
          <a:endParaRPr lang="el-GR"/>
        </a:p>
      </dgm:t>
    </dgm:pt>
    <dgm:pt modelId="{48146486-6825-5149-AC5B-527ED96BAF6F}" type="pres">
      <dgm:prSet presAssocID="{918D90D0-9E21-A945-922F-AEB03D8464AB}" presName="vSp" presStyleCnt="0"/>
      <dgm:spPr/>
    </dgm:pt>
    <dgm:pt modelId="{2F921261-0FCB-0E45-A171-414F2B7E107E}" type="pres">
      <dgm:prSet presAssocID="{7AFDA23D-7690-1740-9B3D-9316DB8C968D}" presName="horFlow" presStyleCnt="0"/>
      <dgm:spPr/>
    </dgm:pt>
    <dgm:pt modelId="{A157114C-FCC9-9C49-901A-C067CE04F04B}" type="pres">
      <dgm:prSet presAssocID="{7AFDA23D-7690-1740-9B3D-9316DB8C968D}" presName="bigChev" presStyleLbl="node1" presStyleIdx="1" presStyleCnt="8" custScaleX="214448"/>
      <dgm:spPr/>
      <dgm:t>
        <a:bodyPr/>
        <a:lstStyle/>
        <a:p>
          <a:endParaRPr lang="el-GR"/>
        </a:p>
      </dgm:t>
    </dgm:pt>
    <dgm:pt modelId="{1A11D4CF-435A-4E4D-B534-BADCF18FBF88}" type="pres">
      <dgm:prSet presAssocID="{7AFDA23D-7690-1740-9B3D-9316DB8C968D}" presName="vSp" presStyleCnt="0"/>
      <dgm:spPr/>
    </dgm:pt>
    <dgm:pt modelId="{3BCE9F58-0F23-F845-A6F2-F096CFAA6E44}" type="pres">
      <dgm:prSet presAssocID="{C892D6A6-2EED-2244-8CDF-5354FB770552}" presName="horFlow" presStyleCnt="0"/>
      <dgm:spPr/>
    </dgm:pt>
    <dgm:pt modelId="{281678C7-BDD6-264C-BB18-9AE08E4B853B}" type="pres">
      <dgm:prSet presAssocID="{C892D6A6-2EED-2244-8CDF-5354FB770552}" presName="bigChev" presStyleLbl="node1" presStyleIdx="2" presStyleCnt="8" custScaleX="149460"/>
      <dgm:spPr/>
      <dgm:t>
        <a:bodyPr/>
        <a:lstStyle/>
        <a:p>
          <a:endParaRPr lang="el-GR"/>
        </a:p>
      </dgm:t>
    </dgm:pt>
    <dgm:pt modelId="{240F9042-9055-A34A-910D-6AA62EEBC752}" type="pres">
      <dgm:prSet presAssocID="{C892D6A6-2EED-2244-8CDF-5354FB770552}" presName="vSp" presStyleCnt="0"/>
      <dgm:spPr/>
    </dgm:pt>
    <dgm:pt modelId="{4F178426-0BDE-F24F-8F0C-03EF72294FC9}" type="pres">
      <dgm:prSet presAssocID="{3DC73FED-DBDB-EF45-8DF6-3E2FAA853A50}" presName="horFlow" presStyleCnt="0"/>
      <dgm:spPr/>
    </dgm:pt>
    <dgm:pt modelId="{98A30114-4A7A-8E45-BAEA-FC17EE9CEA5D}" type="pres">
      <dgm:prSet presAssocID="{3DC73FED-DBDB-EF45-8DF6-3E2FAA853A50}" presName="bigChev" presStyleLbl="node1" presStyleIdx="3" presStyleCnt="8" custScaleX="149459"/>
      <dgm:spPr/>
      <dgm:t>
        <a:bodyPr/>
        <a:lstStyle/>
        <a:p>
          <a:endParaRPr lang="el-GR"/>
        </a:p>
      </dgm:t>
    </dgm:pt>
    <dgm:pt modelId="{E1DF4746-00EE-6846-8F67-907516386EC7}" type="pres">
      <dgm:prSet presAssocID="{3DC73FED-DBDB-EF45-8DF6-3E2FAA853A50}" presName="vSp" presStyleCnt="0"/>
      <dgm:spPr/>
    </dgm:pt>
    <dgm:pt modelId="{4A7E37E4-C377-4242-B226-8C6E2E50FDA5}" type="pres">
      <dgm:prSet presAssocID="{2C2AFA5E-9ABC-AF4B-BF6A-BC6975270819}" presName="horFlow" presStyleCnt="0"/>
      <dgm:spPr/>
    </dgm:pt>
    <dgm:pt modelId="{012CF3AD-DA78-6A4A-9012-E07E85A9382C}" type="pres">
      <dgm:prSet presAssocID="{2C2AFA5E-9ABC-AF4B-BF6A-BC6975270819}" presName="bigChev" presStyleLbl="node1" presStyleIdx="4" presStyleCnt="8" custScaleX="155751" custLinFactNeighborX="-3386" custLinFactNeighborY="1411"/>
      <dgm:spPr/>
      <dgm:t>
        <a:bodyPr/>
        <a:lstStyle/>
        <a:p>
          <a:endParaRPr lang="el-GR"/>
        </a:p>
      </dgm:t>
    </dgm:pt>
    <dgm:pt modelId="{B4F4C280-7A42-1740-9FC0-2B37BA210C51}" type="pres">
      <dgm:prSet presAssocID="{2C2AFA5E-9ABC-AF4B-BF6A-BC6975270819}" presName="vSp" presStyleCnt="0"/>
      <dgm:spPr/>
    </dgm:pt>
    <dgm:pt modelId="{12688C3C-0F41-B543-A865-4A6887BF5526}" type="pres">
      <dgm:prSet presAssocID="{63C221DE-4F01-1A4E-8305-889272083C20}" presName="horFlow" presStyleCnt="0"/>
      <dgm:spPr/>
    </dgm:pt>
    <dgm:pt modelId="{CABB6DC7-8612-1E4C-A2B2-CB68C194D1E0}" type="pres">
      <dgm:prSet presAssocID="{63C221DE-4F01-1A4E-8305-889272083C20}" presName="bigChev" presStyleLbl="node1" presStyleIdx="5" presStyleCnt="8" custScaleX="147202"/>
      <dgm:spPr/>
      <dgm:t>
        <a:bodyPr/>
        <a:lstStyle/>
        <a:p>
          <a:endParaRPr lang="el-GR"/>
        </a:p>
      </dgm:t>
    </dgm:pt>
    <dgm:pt modelId="{A22C454A-F3D6-6A4B-A4E9-E5CB3E07033C}" type="pres">
      <dgm:prSet presAssocID="{63C221DE-4F01-1A4E-8305-889272083C20}" presName="vSp" presStyleCnt="0"/>
      <dgm:spPr/>
    </dgm:pt>
    <dgm:pt modelId="{D30177F5-FEAF-C744-9CC7-42D288CA6113}" type="pres">
      <dgm:prSet presAssocID="{9A3706A3-3878-F749-94FB-8EE3FE1A45CB}" presName="horFlow" presStyleCnt="0"/>
      <dgm:spPr/>
    </dgm:pt>
    <dgm:pt modelId="{3BF3B086-33CF-EB49-B83E-47A60594E2DD}" type="pres">
      <dgm:prSet presAssocID="{9A3706A3-3878-F749-94FB-8EE3FE1A45CB}" presName="bigChev" presStyleLbl="node1" presStyleIdx="6" presStyleCnt="8" custScaleX="150106"/>
      <dgm:spPr/>
      <dgm:t>
        <a:bodyPr/>
        <a:lstStyle/>
        <a:p>
          <a:endParaRPr lang="el-GR"/>
        </a:p>
      </dgm:t>
    </dgm:pt>
    <dgm:pt modelId="{B336A527-CB26-0546-A561-460228A2F6B2}" type="pres">
      <dgm:prSet presAssocID="{9A3706A3-3878-F749-94FB-8EE3FE1A45CB}" presName="vSp" presStyleCnt="0"/>
      <dgm:spPr/>
    </dgm:pt>
    <dgm:pt modelId="{584B512E-86F0-6441-9C06-880A709C79C7}" type="pres">
      <dgm:prSet presAssocID="{C994CEA1-D12D-2849-88F4-2804F45845FF}" presName="horFlow" presStyleCnt="0"/>
      <dgm:spPr/>
    </dgm:pt>
    <dgm:pt modelId="{5397321B-CA1A-A641-A6E2-E76A2653022C}" type="pres">
      <dgm:prSet presAssocID="{C994CEA1-D12D-2849-88F4-2804F45845FF}" presName="bigChev" presStyleLbl="node1" presStyleIdx="7" presStyleCnt="8" custScaleX="209505"/>
      <dgm:spPr/>
      <dgm:t>
        <a:bodyPr/>
        <a:lstStyle/>
        <a:p>
          <a:endParaRPr lang="el-GR"/>
        </a:p>
      </dgm:t>
    </dgm:pt>
  </dgm:ptLst>
  <dgm:cxnLst>
    <dgm:cxn modelId="{4AD42C04-047B-5B42-AC6B-EC0F2114A020}" srcId="{29DCFEF3-E7A2-6C41-B0C9-B6DEB04AE340}" destId="{63C221DE-4F01-1A4E-8305-889272083C20}" srcOrd="5" destOrd="0" parTransId="{D3A109D6-9ACD-D047-A45B-936106EFAAFE}" sibTransId="{7B009472-1C83-DB40-929B-1D965B5EDD55}"/>
    <dgm:cxn modelId="{F1187B69-C41C-8748-9519-D9393FE57594}" type="presOf" srcId="{9A3706A3-3878-F749-94FB-8EE3FE1A45CB}" destId="{3BF3B086-33CF-EB49-B83E-47A60594E2DD}" srcOrd="0" destOrd="0" presId="urn:microsoft.com/office/officeart/2005/8/layout/lProcess3"/>
    <dgm:cxn modelId="{27D9A4CF-75CB-9042-8105-414E3ECB623A}" srcId="{29DCFEF3-E7A2-6C41-B0C9-B6DEB04AE340}" destId="{C994CEA1-D12D-2849-88F4-2804F45845FF}" srcOrd="7" destOrd="0" parTransId="{59109456-8BFA-7340-AAEB-5225B38104FF}" sibTransId="{FF958D36-9EC6-0643-A7C1-F2AD5A637A58}"/>
    <dgm:cxn modelId="{B5C4BFEC-18CA-7B49-BF59-328ED1C33825}" srcId="{29DCFEF3-E7A2-6C41-B0C9-B6DEB04AE340}" destId="{3DC73FED-DBDB-EF45-8DF6-3E2FAA853A50}" srcOrd="3" destOrd="0" parTransId="{4D753DF4-ED8E-924B-A2F7-22F22410ABFF}" sibTransId="{42EF4BA9-5B45-1A4D-90C5-1C3A7EACD923}"/>
    <dgm:cxn modelId="{77E88BE1-4775-594D-8249-5F8DB8AD960F}" type="presOf" srcId="{63C221DE-4F01-1A4E-8305-889272083C20}" destId="{CABB6DC7-8612-1E4C-A2B2-CB68C194D1E0}" srcOrd="0" destOrd="0" presId="urn:microsoft.com/office/officeart/2005/8/layout/lProcess3"/>
    <dgm:cxn modelId="{7276505E-10E7-9745-96DF-CF077BE42CBD}" srcId="{29DCFEF3-E7A2-6C41-B0C9-B6DEB04AE340}" destId="{918D90D0-9E21-A945-922F-AEB03D8464AB}" srcOrd="0" destOrd="0" parTransId="{23E06468-AC34-C54F-9B26-35A386CFD0E1}" sibTransId="{804AE7EF-AAED-4B48-9A4F-80471598EC0B}"/>
    <dgm:cxn modelId="{2F357599-A7AE-AC4F-9225-E04425984B71}" srcId="{29DCFEF3-E7A2-6C41-B0C9-B6DEB04AE340}" destId="{9A3706A3-3878-F749-94FB-8EE3FE1A45CB}" srcOrd="6" destOrd="0" parTransId="{69A47524-D405-274E-BC42-E95ABAF9CCF3}" sibTransId="{EB31D390-0E5D-324C-9E68-AC4D0B6ACE47}"/>
    <dgm:cxn modelId="{0E094E74-A54B-8444-9D24-73AF92BBC743}" type="presOf" srcId="{2C2AFA5E-9ABC-AF4B-BF6A-BC6975270819}" destId="{012CF3AD-DA78-6A4A-9012-E07E85A9382C}" srcOrd="0" destOrd="0" presId="urn:microsoft.com/office/officeart/2005/8/layout/lProcess3"/>
    <dgm:cxn modelId="{C6CB49F8-E044-904C-9F4C-A6D056B8D13C}" type="presOf" srcId="{3DC73FED-DBDB-EF45-8DF6-3E2FAA853A50}" destId="{98A30114-4A7A-8E45-BAEA-FC17EE9CEA5D}" srcOrd="0" destOrd="0" presId="urn:microsoft.com/office/officeart/2005/8/layout/lProcess3"/>
    <dgm:cxn modelId="{ED535246-20F9-EB4B-B6B7-15092C551B51}" type="presOf" srcId="{7AFDA23D-7690-1740-9B3D-9316DB8C968D}" destId="{A157114C-FCC9-9C49-901A-C067CE04F04B}" srcOrd="0" destOrd="0" presId="urn:microsoft.com/office/officeart/2005/8/layout/lProcess3"/>
    <dgm:cxn modelId="{03B54745-AD89-8A44-8A28-7F8BEA6E2BB4}" type="presOf" srcId="{C892D6A6-2EED-2244-8CDF-5354FB770552}" destId="{281678C7-BDD6-264C-BB18-9AE08E4B853B}" srcOrd="0" destOrd="0" presId="urn:microsoft.com/office/officeart/2005/8/layout/lProcess3"/>
    <dgm:cxn modelId="{743C0C88-DCCC-4043-A784-640C9D9FC8AF}" type="presOf" srcId="{C994CEA1-D12D-2849-88F4-2804F45845FF}" destId="{5397321B-CA1A-A641-A6E2-E76A2653022C}" srcOrd="0" destOrd="0" presId="urn:microsoft.com/office/officeart/2005/8/layout/lProcess3"/>
    <dgm:cxn modelId="{2BCC574D-CFC2-654B-8EAB-D253F312DD7F}" type="presOf" srcId="{918D90D0-9E21-A945-922F-AEB03D8464AB}" destId="{1BA2AE95-E212-E14E-BEE7-2A7C224C5D5F}" srcOrd="0" destOrd="0" presId="urn:microsoft.com/office/officeart/2005/8/layout/lProcess3"/>
    <dgm:cxn modelId="{9C9EFA4A-E12C-164D-A1FA-C226A4EDCE50}" srcId="{29DCFEF3-E7A2-6C41-B0C9-B6DEB04AE340}" destId="{2C2AFA5E-9ABC-AF4B-BF6A-BC6975270819}" srcOrd="4" destOrd="0" parTransId="{F5CA47EB-D596-3247-9B6F-E228DAC3320F}" sibTransId="{1F4A27AE-4F03-7D48-AA20-11E9DEF91D2D}"/>
    <dgm:cxn modelId="{EFEF1683-2E7D-F648-A489-FC31A816208B}" srcId="{29DCFEF3-E7A2-6C41-B0C9-B6DEB04AE340}" destId="{C892D6A6-2EED-2244-8CDF-5354FB770552}" srcOrd="2" destOrd="0" parTransId="{B728F801-4DD3-304B-9B25-B66273414944}" sibTransId="{336064C9-E19D-6B42-93AE-E6E046331C53}"/>
    <dgm:cxn modelId="{B080A3B8-3DE7-6C4D-B546-9D4E5CD105B1}" type="presOf" srcId="{29DCFEF3-E7A2-6C41-B0C9-B6DEB04AE340}" destId="{720BA773-7C89-CC41-97DF-27C8ADEFA1AD}" srcOrd="0" destOrd="0" presId="urn:microsoft.com/office/officeart/2005/8/layout/lProcess3"/>
    <dgm:cxn modelId="{247B1F9D-0BC0-174B-9943-7749E4CC216C}" srcId="{29DCFEF3-E7A2-6C41-B0C9-B6DEB04AE340}" destId="{7AFDA23D-7690-1740-9B3D-9316DB8C968D}" srcOrd="1" destOrd="0" parTransId="{E07B928C-46C4-784F-B770-B782B9CE8862}" sibTransId="{FE526A5A-152B-7E4B-B22A-50C67AAC4854}"/>
    <dgm:cxn modelId="{50487330-97D1-7A44-A023-9D1780F08858}" type="presParOf" srcId="{720BA773-7C89-CC41-97DF-27C8ADEFA1AD}" destId="{7E89526E-C54D-3045-8180-9149022600D3}" srcOrd="0" destOrd="0" presId="urn:microsoft.com/office/officeart/2005/8/layout/lProcess3"/>
    <dgm:cxn modelId="{46EC93D3-2E62-B64A-958B-60D9068A4A98}" type="presParOf" srcId="{7E89526E-C54D-3045-8180-9149022600D3}" destId="{1BA2AE95-E212-E14E-BEE7-2A7C224C5D5F}" srcOrd="0" destOrd="0" presId="urn:microsoft.com/office/officeart/2005/8/layout/lProcess3"/>
    <dgm:cxn modelId="{89503DB2-926B-2849-9F78-D330B17E34E7}" type="presParOf" srcId="{720BA773-7C89-CC41-97DF-27C8ADEFA1AD}" destId="{48146486-6825-5149-AC5B-527ED96BAF6F}" srcOrd="1" destOrd="0" presId="urn:microsoft.com/office/officeart/2005/8/layout/lProcess3"/>
    <dgm:cxn modelId="{2A55E583-05BA-214B-BC7E-8C56E8B54985}" type="presParOf" srcId="{720BA773-7C89-CC41-97DF-27C8ADEFA1AD}" destId="{2F921261-0FCB-0E45-A171-414F2B7E107E}" srcOrd="2" destOrd="0" presId="urn:microsoft.com/office/officeart/2005/8/layout/lProcess3"/>
    <dgm:cxn modelId="{D3F47BF5-544E-D34E-8D04-015477D3B70B}" type="presParOf" srcId="{2F921261-0FCB-0E45-A171-414F2B7E107E}" destId="{A157114C-FCC9-9C49-901A-C067CE04F04B}" srcOrd="0" destOrd="0" presId="urn:microsoft.com/office/officeart/2005/8/layout/lProcess3"/>
    <dgm:cxn modelId="{4DA64120-2F08-724D-94B9-6610879E6BDF}" type="presParOf" srcId="{720BA773-7C89-CC41-97DF-27C8ADEFA1AD}" destId="{1A11D4CF-435A-4E4D-B534-BADCF18FBF88}" srcOrd="3" destOrd="0" presId="urn:microsoft.com/office/officeart/2005/8/layout/lProcess3"/>
    <dgm:cxn modelId="{955B395B-653B-7A47-AC18-9B0A9B201282}" type="presParOf" srcId="{720BA773-7C89-CC41-97DF-27C8ADEFA1AD}" destId="{3BCE9F58-0F23-F845-A6F2-F096CFAA6E44}" srcOrd="4" destOrd="0" presId="urn:microsoft.com/office/officeart/2005/8/layout/lProcess3"/>
    <dgm:cxn modelId="{D54C1A99-70FA-7A43-9B64-BAA9015FB038}" type="presParOf" srcId="{3BCE9F58-0F23-F845-A6F2-F096CFAA6E44}" destId="{281678C7-BDD6-264C-BB18-9AE08E4B853B}" srcOrd="0" destOrd="0" presId="urn:microsoft.com/office/officeart/2005/8/layout/lProcess3"/>
    <dgm:cxn modelId="{422E8DCD-16B0-7049-92C5-7D70160FD7D6}" type="presParOf" srcId="{720BA773-7C89-CC41-97DF-27C8ADEFA1AD}" destId="{240F9042-9055-A34A-910D-6AA62EEBC752}" srcOrd="5" destOrd="0" presId="urn:microsoft.com/office/officeart/2005/8/layout/lProcess3"/>
    <dgm:cxn modelId="{03DFE867-9781-3540-9EF0-F2B1581ABC42}" type="presParOf" srcId="{720BA773-7C89-CC41-97DF-27C8ADEFA1AD}" destId="{4F178426-0BDE-F24F-8F0C-03EF72294FC9}" srcOrd="6" destOrd="0" presId="urn:microsoft.com/office/officeart/2005/8/layout/lProcess3"/>
    <dgm:cxn modelId="{5831DA6E-87A1-0041-BB96-10466CE681F3}" type="presParOf" srcId="{4F178426-0BDE-F24F-8F0C-03EF72294FC9}" destId="{98A30114-4A7A-8E45-BAEA-FC17EE9CEA5D}" srcOrd="0" destOrd="0" presId="urn:microsoft.com/office/officeart/2005/8/layout/lProcess3"/>
    <dgm:cxn modelId="{672A9A23-573C-9944-BA0E-DC4ABCE6FCDE}" type="presParOf" srcId="{720BA773-7C89-CC41-97DF-27C8ADEFA1AD}" destId="{E1DF4746-00EE-6846-8F67-907516386EC7}" srcOrd="7" destOrd="0" presId="urn:microsoft.com/office/officeart/2005/8/layout/lProcess3"/>
    <dgm:cxn modelId="{E40811BE-E3FE-F94E-9C67-F79137A4AFF2}" type="presParOf" srcId="{720BA773-7C89-CC41-97DF-27C8ADEFA1AD}" destId="{4A7E37E4-C377-4242-B226-8C6E2E50FDA5}" srcOrd="8" destOrd="0" presId="urn:microsoft.com/office/officeart/2005/8/layout/lProcess3"/>
    <dgm:cxn modelId="{817EB50A-6D9E-DB4C-92D5-DBA4079CCC51}" type="presParOf" srcId="{4A7E37E4-C377-4242-B226-8C6E2E50FDA5}" destId="{012CF3AD-DA78-6A4A-9012-E07E85A9382C}" srcOrd="0" destOrd="0" presId="urn:microsoft.com/office/officeart/2005/8/layout/lProcess3"/>
    <dgm:cxn modelId="{7A8655FC-8537-6848-BFC2-52686F4C2865}" type="presParOf" srcId="{720BA773-7C89-CC41-97DF-27C8ADEFA1AD}" destId="{B4F4C280-7A42-1740-9FC0-2B37BA210C51}" srcOrd="9" destOrd="0" presId="urn:microsoft.com/office/officeart/2005/8/layout/lProcess3"/>
    <dgm:cxn modelId="{5A2C79DF-7C58-B74F-BA05-70DA04B1A948}" type="presParOf" srcId="{720BA773-7C89-CC41-97DF-27C8ADEFA1AD}" destId="{12688C3C-0F41-B543-A865-4A6887BF5526}" srcOrd="10" destOrd="0" presId="urn:microsoft.com/office/officeart/2005/8/layout/lProcess3"/>
    <dgm:cxn modelId="{5828BEA5-5165-4E4D-B3F8-18FD1FB3C1F5}" type="presParOf" srcId="{12688C3C-0F41-B543-A865-4A6887BF5526}" destId="{CABB6DC7-8612-1E4C-A2B2-CB68C194D1E0}" srcOrd="0" destOrd="0" presId="urn:microsoft.com/office/officeart/2005/8/layout/lProcess3"/>
    <dgm:cxn modelId="{AEC65908-2CD1-3B48-9548-60BFA9F06753}" type="presParOf" srcId="{720BA773-7C89-CC41-97DF-27C8ADEFA1AD}" destId="{A22C454A-F3D6-6A4B-A4E9-E5CB3E07033C}" srcOrd="11" destOrd="0" presId="urn:microsoft.com/office/officeart/2005/8/layout/lProcess3"/>
    <dgm:cxn modelId="{58FF0639-B72B-A047-BAC6-3499DED4CA85}" type="presParOf" srcId="{720BA773-7C89-CC41-97DF-27C8ADEFA1AD}" destId="{D30177F5-FEAF-C744-9CC7-42D288CA6113}" srcOrd="12" destOrd="0" presId="urn:microsoft.com/office/officeart/2005/8/layout/lProcess3"/>
    <dgm:cxn modelId="{EEC0C405-FB67-CA4A-B18A-F7CD31C14687}" type="presParOf" srcId="{D30177F5-FEAF-C744-9CC7-42D288CA6113}" destId="{3BF3B086-33CF-EB49-B83E-47A60594E2DD}" srcOrd="0" destOrd="0" presId="urn:microsoft.com/office/officeart/2005/8/layout/lProcess3"/>
    <dgm:cxn modelId="{E601D773-1FCF-934A-9B22-E6458037647A}" type="presParOf" srcId="{720BA773-7C89-CC41-97DF-27C8ADEFA1AD}" destId="{B336A527-CB26-0546-A561-460228A2F6B2}" srcOrd="13" destOrd="0" presId="urn:microsoft.com/office/officeart/2005/8/layout/lProcess3"/>
    <dgm:cxn modelId="{C2747773-562F-AF4D-8FA9-537EC215C939}" type="presParOf" srcId="{720BA773-7C89-CC41-97DF-27C8ADEFA1AD}" destId="{584B512E-86F0-6441-9C06-880A709C79C7}" srcOrd="14" destOrd="0" presId="urn:microsoft.com/office/officeart/2005/8/layout/lProcess3"/>
    <dgm:cxn modelId="{BCD1C4A5-328E-5042-8B8A-A72A013D0892}" type="presParOf" srcId="{584B512E-86F0-6441-9C06-880A709C79C7}" destId="{5397321B-CA1A-A641-A6E2-E76A2653022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369EF-0812-F446-ACF0-5C8CEBE1DA80}">
      <dsp:nvSpPr>
        <dsp:cNvPr id="0" name=""/>
        <dsp:cNvSpPr/>
      </dsp:nvSpPr>
      <dsp:spPr>
        <a:xfrm>
          <a:off x="0" y="0"/>
          <a:ext cx="3886200" cy="88036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AE144-4138-1847-BB1F-083E11FD2E02}">
      <dsp:nvSpPr>
        <dsp:cNvPr id="0" name=""/>
        <dsp:cNvSpPr/>
      </dsp:nvSpPr>
      <dsp:spPr>
        <a:xfrm>
          <a:off x="46107" y="292955"/>
          <a:ext cx="1956048" cy="352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Γραμματεία ΠΜΣ</a:t>
          </a:r>
        </a:p>
      </dsp:txBody>
      <dsp:txXfrm>
        <a:off x="63297" y="310145"/>
        <a:ext cx="1921668" cy="317767"/>
      </dsp:txXfrm>
    </dsp:sp>
    <dsp:sp modelId="{1691FF31-8CC1-EE4A-8A1D-A23A3AB880D3}">
      <dsp:nvSpPr>
        <dsp:cNvPr id="0" name=""/>
        <dsp:cNvSpPr/>
      </dsp:nvSpPr>
      <dsp:spPr>
        <a:xfrm>
          <a:off x="2244429" y="262540"/>
          <a:ext cx="1956048" cy="352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Ευθαλία Παπαγεωργίου</a:t>
          </a:r>
        </a:p>
      </dsp:txBody>
      <dsp:txXfrm>
        <a:off x="2261619" y="279730"/>
        <a:ext cx="1921668" cy="317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96B7A-E1A5-734F-A9CE-B0B67000EEE6}">
      <dsp:nvSpPr>
        <dsp:cNvPr id="0" name=""/>
        <dsp:cNvSpPr/>
      </dsp:nvSpPr>
      <dsp:spPr>
        <a:xfrm>
          <a:off x="1781" y="542516"/>
          <a:ext cx="2170252" cy="8681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Διευθυντής ΠΜΣ</a:t>
          </a:r>
        </a:p>
      </dsp:txBody>
      <dsp:txXfrm>
        <a:off x="435832" y="542516"/>
        <a:ext cx="1302151" cy="868101"/>
      </dsp:txXfrm>
    </dsp:sp>
    <dsp:sp modelId="{B683FC52-0BFC-5E46-BE90-7B4E12B72695}">
      <dsp:nvSpPr>
        <dsp:cNvPr id="0" name=""/>
        <dsp:cNvSpPr/>
      </dsp:nvSpPr>
      <dsp:spPr>
        <a:xfrm>
          <a:off x="1955009" y="542516"/>
          <a:ext cx="2170252" cy="8681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Αναστάσιος Γ. Κριεμπάρδης</a:t>
          </a:r>
        </a:p>
      </dsp:txBody>
      <dsp:txXfrm>
        <a:off x="2389060" y="542516"/>
        <a:ext cx="1302151" cy="868101"/>
      </dsp:txXfrm>
    </dsp:sp>
    <dsp:sp modelId="{0351D6B8-DB39-8D44-AAFC-4038FD665072}">
      <dsp:nvSpPr>
        <dsp:cNvPr id="0" name=""/>
        <dsp:cNvSpPr/>
      </dsp:nvSpPr>
      <dsp:spPr>
        <a:xfrm>
          <a:off x="3908236" y="542516"/>
          <a:ext cx="2170252" cy="8681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Αναπληρωτής Καθηγητής</a:t>
          </a:r>
        </a:p>
      </dsp:txBody>
      <dsp:txXfrm>
        <a:off x="4342287" y="542516"/>
        <a:ext cx="1302151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D851-732B-2A48-93BA-9D0540B5C87B}">
      <dsp:nvSpPr>
        <dsp:cNvPr id="0" name=""/>
        <dsp:cNvSpPr/>
      </dsp:nvSpPr>
      <dsp:spPr>
        <a:xfrm>
          <a:off x="0" y="0"/>
          <a:ext cx="1904255" cy="923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Προϊσταμένη Γραμματείας Τμήματος &amp; Γραμματέας ΠΜΣ</a:t>
          </a:r>
        </a:p>
      </dsp:txBody>
      <dsp:txXfrm>
        <a:off x="27043" y="27043"/>
        <a:ext cx="1850169" cy="869244"/>
      </dsp:txXfrm>
    </dsp:sp>
    <dsp:sp modelId="{2A77A283-C455-D94D-8CE5-A614B9551784}">
      <dsp:nvSpPr>
        <dsp:cNvPr id="0" name=""/>
        <dsp:cNvSpPr/>
      </dsp:nvSpPr>
      <dsp:spPr>
        <a:xfrm>
          <a:off x="2094400" y="225537"/>
          <a:ext cx="403105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>
        <a:off x="2094400" y="319988"/>
        <a:ext cx="282174" cy="283353"/>
      </dsp:txXfrm>
    </dsp:sp>
    <dsp:sp modelId="{90048E0E-BCAD-4C46-8023-1167A8246128}">
      <dsp:nvSpPr>
        <dsp:cNvPr id="0" name=""/>
        <dsp:cNvSpPr/>
      </dsp:nvSpPr>
      <dsp:spPr>
        <a:xfrm>
          <a:off x="2664832" y="0"/>
          <a:ext cx="1904255" cy="923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Ιωάννα Φλώρου</a:t>
          </a:r>
        </a:p>
      </dsp:txBody>
      <dsp:txXfrm>
        <a:off x="2691875" y="27043"/>
        <a:ext cx="1850169" cy="869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6F4C9-746D-6F4B-BA67-1E908F825341}">
      <dsp:nvSpPr>
        <dsp:cNvPr id="0" name=""/>
        <dsp:cNvSpPr/>
      </dsp:nvSpPr>
      <dsp:spPr>
        <a:xfrm>
          <a:off x="0" y="0"/>
          <a:ext cx="2165361" cy="8661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/>
            <a:t>63 απόφοιτοι</a:t>
          </a:r>
          <a:endParaRPr lang="el-GR" sz="2200" kern="1200"/>
        </a:p>
      </dsp:txBody>
      <dsp:txXfrm>
        <a:off x="433072" y="0"/>
        <a:ext cx="1299217" cy="866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3935-9E65-4948-B1E8-338533F54C31}">
      <dsp:nvSpPr>
        <dsp:cNvPr id="0" name=""/>
        <dsp:cNvSpPr/>
      </dsp:nvSpPr>
      <dsp:spPr>
        <a:xfrm>
          <a:off x="3175111" y="1578208"/>
          <a:ext cx="1017326" cy="735416"/>
        </a:xfrm>
        <a:custGeom>
          <a:avLst/>
          <a:gdLst/>
          <a:ahLst/>
          <a:cxnLst/>
          <a:rect l="0" t="0" r="0" b="0"/>
          <a:pathLst>
            <a:path>
              <a:moveTo>
                <a:pt x="1017326" y="0"/>
              </a:moveTo>
              <a:lnTo>
                <a:pt x="1017326" y="735416"/>
              </a:lnTo>
              <a:lnTo>
                <a:pt x="0" y="7354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D4CB5-8B67-48D4-8903-27ADB6E35F41}">
      <dsp:nvSpPr>
        <dsp:cNvPr id="0" name=""/>
        <dsp:cNvSpPr/>
      </dsp:nvSpPr>
      <dsp:spPr>
        <a:xfrm>
          <a:off x="4192438" y="1578208"/>
          <a:ext cx="2966180" cy="225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881"/>
              </a:lnTo>
              <a:lnTo>
                <a:pt x="2966180" y="1997881"/>
              </a:lnTo>
              <a:lnTo>
                <a:pt x="2966180" y="22552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0B0FE-8728-47D5-9899-A8E1A8413FCD}">
      <dsp:nvSpPr>
        <dsp:cNvPr id="0" name=""/>
        <dsp:cNvSpPr/>
      </dsp:nvSpPr>
      <dsp:spPr>
        <a:xfrm>
          <a:off x="4146717" y="1578208"/>
          <a:ext cx="91440" cy="2255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2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68971-F627-490D-B048-092DAA0D7E6F}">
      <dsp:nvSpPr>
        <dsp:cNvPr id="0" name=""/>
        <dsp:cNvSpPr/>
      </dsp:nvSpPr>
      <dsp:spPr>
        <a:xfrm>
          <a:off x="1226257" y="1578208"/>
          <a:ext cx="2966180" cy="2255277"/>
        </a:xfrm>
        <a:custGeom>
          <a:avLst/>
          <a:gdLst/>
          <a:ahLst/>
          <a:cxnLst/>
          <a:rect l="0" t="0" r="0" b="0"/>
          <a:pathLst>
            <a:path>
              <a:moveTo>
                <a:pt x="2966180" y="0"/>
              </a:moveTo>
              <a:lnTo>
                <a:pt x="2966180" y="1997881"/>
              </a:lnTo>
              <a:lnTo>
                <a:pt x="0" y="1997881"/>
              </a:lnTo>
              <a:lnTo>
                <a:pt x="0" y="22552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96BA2-F1D9-4292-8C14-4D983351F1F2}">
      <dsp:nvSpPr>
        <dsp:cNvPr id="0" name=""/>
        <dsp:cNvSpPr/>
      </dsp:nvSpPr>
      <dsp:spPr>
        <a:xfrm>
          <a:off x="3579590" y="352514"/>
          <a:ext cx="1225694" cy="12256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DA2E2-EA93-4A3A-872D-B2FB8859B0E5}">
      <dsp:nvSpPr>
        <dsp:cNvPr id="0" name=""/>
        <dsp:cNvSpPr/>
      </dsp:nvSpPr>
      <dsp:spPr>
        <a:xfrm>
          <a:off x="3579590" y="352514"/>
          <a:ext cx="1225694" cy="12256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C4338-21A7-4212-B5B1-F7225F7A5759}">
      <dsp:nvSpPr>
        <dsp:cNvPr id="0" name=""/>
        <dsp:cNvSpPr/>
      </dsp:nvSpPr>
      <dsp:spPr>
        <a:xfrm>
          <a:off x="2966743" y="573139"/>
          <a:ext cx="2451388" cy="7844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Μέλη ΔΕΠ</a:t>
          </a:r>
          <a:endParaRPr lang="en-US" sz="2600" kern="1200" dirty="0"/>
        </a:p>
      </dsp:txBody>
      <dsp:txXfrm>
        <a:off x="2966743" y="573139"/>
        <a:ext cx="2451388" cy="784444"/>
      </dsp:txXfrm>
    </dsp:sp>
    <dsp:sp modelId="{4D9CC6AE-B718-4B5B-AF85-2B9B5E8E9AD8}">
      <dsp:nvSpPr>
        <dsp:cNvPr id="0" name=""/>
        <dsp:cNvSpPr/>
      </dsp:nvSpPr>
      <dsp:spPr>
        <a:xfrm>
          <a:off x="613410" y="3833486"/>
          <a:ext cx="1225694" cy="12256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681F3-331F-460D-BC35-094C048E03C7}">
      <dsp:nvSpPr>
        <dsp:cNvPr id="0" name=""/>
        <dsp:cNvSpPr/>
      </dsp:nvSpPr>
      <dsp:spPr>
        <a:xfrm>
          <a:off x="613410" y="3833486"/>
          <a:ext cx="1225694" cy="12256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28617-AFE5-4880-AC0F-3A1EC32BE6F2}">
      <dsp:nvSpPr>
        <dsp:cNvPr id="0" name=""/>
        <dsp:cNvSpPr/>
      </dsp:nvSpPr>
      <dsp:spPr>
        <a:xfrm>
          <a:off x="562" y="4054111"/>
          <a:ext cx="2451388" cy="7844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Ακαδημαϊκοί Υπότροφοι</a:t>
          </a:r>
          <a:endParaRPr lang="en-US" sz="2600" kern="1200" dirty="0"/>
        </a:p>
      </dsp:txBody>
      <dsp:txXfrm>
        <a:off x="562" y="4054111"/>
        <a:ext cx="2451388" cy="784444"/>
      </dsp:txXfrm>
    </dsp:sp>
    <dsp:sp modelId="{C8F9F1C0-FFBC-4516-931F-1B66839E0E8E}">
      <dsp:nvSpPr>
        <dsp:cNvPr id="0" name=""/>
        <dsp:cNvSpPr/>
      </dsp:nvSpPr>
      <dsp:spPr>
        <a:xfrm>
          <a:off x="3579590" y="3833486"/>
          <a:ext cx="1225694" cy="12256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488F7-0A90-47DC-AE01-1DB807047277}">
      <dsp:nvSpPr>
        <dsp:cNvPr id="0" name=""/>
        <dsp:cNvSpPr/>
      </dsp:nvSpPr>
      <dsp:spPr>
        <a:xfrm>
          <a:off x="3579590" y="3833486"/>
          <a:ext cx="1225694" cy="12256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A83D4-8ADF-4DBC-B785-F1186417C83D}">
      <dsp:nvSpPr>
        <dsp:cNvPr id="0" name=""/>
        <dsp:cNvSpPr/>
      </dsp:nvSpPr>
      <dsp:spPr>
        <a:xfrm>
          <a:off x="2966743" y="4054111"/>
          <a:ext cx="2451388" cy="7844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Υποψήφιοι Διδάκτορες</a:t>
          </a:r>
          <a:endParaRPr lang="en-US" sz="2600" kern="1200" dirty="0"/>
        </a:p>
      </dsp:txBody>
      <dsp:txXfrm>
        <a:off x="2966743" y="4054111"/>
        <a:ext cx="2451388" cy="784444"/>
      </dsp:txXfrm>
    </dsp:sp>
    <dsp:sp modelId="{229C864D-AF25-4D60-AD9D-E57AD72E0A21}">
      <dsp:nvSpPr>
        <dsp:cNvPr id="0" name=""/>
        <dsp:cNvSpPr/>
      </dsp:nvSpPr>
      <dsp:spPr>
        <a:xfrm>
          <a:off x="6545771" y="3833486"/>
          <a:ext cx="1225694" cy="12256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8A186-37AF-43BB-98CF-DDE1BAE4D799}">
      <dsp:nvSpPr>
        <dsp:cNvPr id="0" name=""/>
        <dsp:cNvSpPr/>
      </dsp:nvSpPr>
      <dsp:spPr>
        <a:xfrm>
          <a:off x="6545771" y="3833486"/>
          <a:ext cx="1225694" cy="12256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F1EC5-CB36-42CF-9FD2-F5954198DDA9}">
      <dsp:nvSpPr>
        <dsp:cNvPr id="0" name=""/>
        <dsp:cNvSpPr/>
      </dsp:nvSpPr>
      <dsp:spPr>
        <a:xfrm>
          <a:off x="5932924" y="4054111"/>
          <a:ext cx="2451388" cy="7844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Εξωτερικοί Συνεργάτες</a:t>
          </a:r>
          <a:endParaRPr lang="en-US" sz="2600" kern="1200" dirty="0"/>
        </a:p>
      </dsp:txBody>
      <dsp:txXfrm>
        <a:off x="5932924" y="4054111"/>
        <a:ext cx="2451388" cy="784444"/>
      </dsp:txXfrm>
    </dsp:sp>
    <dsp:sp modelId="{5FCBE820-7AAA-4A5E-9386-C84319082558}">
      <dsp:nvSpPr>
        <dsp:cNvPr id="0" name=""/>
        <dsp:cNvSpPr/>
      </dsp:nvSpPr>
      <dsp:spPr>
        <a:xfrm>
          <a:off x="2096500" y="2093000"/>
          <a:ext cx="1225694" cy="12256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08621-1B8D-49B6-BB89-FC2AC29DFC24}">
      <dsp:nvSpPr>
        <dsp:cNvPr id="0" name=""/>
        <dsp:cNvSpPr/>
      </dsp:nvSpPr>
      <dsp:spPr>
        <a:xfrm>
          <a:off x="2096500" y="2093000"/>
          <a:ext cx="1225694" cy="12256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867B9-2235-4962-B8F2-9D284BB2E1B3}">
      <dsp:nvSpPr>
        <dsp:cNvPr id="0" name=""/>
        <dsp:cNvSpPr/>
      </dsp:nvSpPr>
      <dsp:spPr>
        <a:xfrm>
          <a:off x="1483653" y="2313625"/>
          <a:ext cx="2451388" cy="7844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Ομότιμοι</a:t>
          </a:r>
          <a:endParaRPr lang="en-US" sz="2600" kern="1200" dirty="0"/>
        </a:p>
      </dsp:txBody>
      <dsp:txXfrm>
        <a:off x="1483653" y="2313625"/>
        <a:ext cx="2451388" cy="784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2AE95-E212-E14E-BEE7-2A7C224C5D5F}">
      <dsp:nvSpPr>
        <dsp:cNvPr id="0" name=""/>
        <dsp:cNvSpPr/>
      </dsp:nvSpPr>
      <dsp:spPr>
        <a:xfrm>
          <a:off x="128271" y="1843"/>
          <a:ext cx="5959617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18 - Τεχνολόγοι Ιατρικών Εργαστηρίων</a:t>
          </a:r>
        </a:p>
      </dsp:txBody>
      <dsp:txXfrm>
        <a:off x="403263" y="1843"/>
        <a:ext cx="5409633" cy="549984"/>
      </dsp:txXfrm>
    </dsp:sp>
    <dsp:sp modelId="{A157114C-FCC9-9C49-901A-C067CE04F04B}">
      <dsp:nvSpPr>
        <dsp:cNvPr id="0" name=""/>
        <dsp:cNvSpPr/>
      </dsp:nvSpPr>
      <dsp:spPr>
        <a:xfrm>
          <a:off x="128271" y="628826"/>
          <a:ext cx="2948576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3 - Βιοϊατρικών Επιστημών</a:t>
          </a:r>
        </a:p>
      </dsp:txBody>
      <dsp:txXfrm>
        <a:off x="403263" y="628826"/>
        <a:ext cx="2398592" cy="549984"/>
      </dsp:txXfrm>
    </dsp:sp>
    <dsp:sp modelId="{281678C7-BDD6-264C-BB18-9AE08E4B853B}">
      <dsp:nvSpPr>
        <dsp:cNvPr id="0" name=""/>
        <dsp:cNvSpPr/>
      </dsp:nvSpPr>
      <dsp:spPr>
        <a:xfrm>
          <a:off x="128271" y="1255808"/>
          <a:ext cx="2055016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2 - Ιατροί</a:t>
          </a:r>
        </a:p>
      </dsp:txBody>
      <dsp:txXfrm>
        <a:off x="403263" y="1255808"/>
        <a:ext cx="1505032" cy="549984"/>
      </dsp:txXfrm>
    </dsp:sp>
    <dsp:sp modelId="{98A30114-4A7A-8E45-BAEA-FC17EE9CEA5D}">
      <dsp:nvSpPr>
        <dsp:cNvPr id="0" name=""/>
        <dsp:cNvSpPr/>
      </dsp:nvSpPr>
      <dsp:spPr>
        <a:xfrm>
          <a:off x="128271" y="1882790"/>
          <a:ext cx="2055003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2 - Βιολόγοι</a:t>
          </a:r>
        </a:p>
      </dsp:txBody>
      <dsp:txXfrm>
        <a:off x="403263" y="1882790"/>
        <a:ext cx="1505019" cy="549984"/>
      </dsp:txXfrm>
    </dsp:sp>
    <dsp:sp modelId="{012CF3AD-DA78-6A4A-9012-E07E85A9382C}">
      <dsp:nvSpPr>
        <dsp:cNvPr id="0" name=""/>
        <dsp:cNvSpPr/>
      </dsp:nvSpPr>
      <dsp:spPr>
        <a:xfrm>
          <a:off x="81714" y="2517533"/>
          <a:ext cx="2141515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2 - Χημικοί</a:t>
          </a:r>
        </a:p>
      </dsp:txBody>
      <dsp:txXfrm>
        <a:off x="356706" y="2517533"/>
        <a:ext cx="1591531" cy="549984"/>
      </dsp:txXfrm>
    </dsp:sp>
    <dsp:sp modelId="{CABB6DC7-8612-1E4C-A2B2-CB68C194D1E0}">
      <dsp:nvSpPr>
        <dsp:cNvPr id="0" name=""/>
        <dsp:cNvSpPr/>
      </dsp:nvSpPr>
      <dsp:spPr>
        <a:xfrm>
          <a:off x="128271" y="3136755"/>
          <a:ext cx="2023970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2 - Οδοντίατροι</a:t>
          </a:r>
        </a:p>
      </dsp:txBody>
      <dsp:txXfrm>
        <a:off x="403263" y="3136755"/>
        <a:ext cx="1473986" cy="549984"/>
      </dsp:txXfrm>
    </dsp:sp>
    <dsp:sp modelId="{3BF3B086-33CF-EB49-B83E-47A60594E2DD}">
      <dsp:nvSpPr>
        <dsp:cNvPr id="0" name=""/>
        <dsp:cNvSpPr/>
      </dsp:nvSpPr>
      <dsp:spPr>
        <a:xfrm>
          <a:off x="128271" y="3763737"/>
          <a:ext cx="2063899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2 - Νοσηλευτές</a:t>
          </a:r>
        </a:p>
      </dsp:txBody>
      <dsp:txXfrm>
        <a:off x="403263" y="3763737"/>
        <a:ext cx="1513915" cy="549984"/>
      </dsp:txXfrm>
    </dsp:sp>
    <dsp:sp modelId="{5397321B-CA1A-A641-A6E2-E76A2653022C}">
      <dsp:nvSpPr>
        <dsp:cNvPr id="0" name=""/>
        <dsp:cNvSpPr/>
      </dsp:nvSpPr>
      <dsp:spPr>
        <a:xfrm>
          <a:off x="128271" y="4390719"/>
          <a:ext cx="2880612" cy="549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1 - Φυσικοθεραπευτής</a:t>
          </a:r>
        </a:p>
      </dsp:txBody>
      <dsp:txXfrm>
        <a:off x="403263" y="4390719"/>
        <a:ext cx="2330628" cy="54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540E-BFC1-4BC3-B93E-DADE0565E05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16B33-3B8B-4308-9B2B-44721DFE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4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6B33-3B8B-4308-9B2B-44721DFEBB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6B33-3B8B-4308-9B2B-44721DFEBB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9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6B33-3B8B-4308-9B2B-44721DFEBB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3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9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6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5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8A88-3E88-48E9-86BE-84276E1A3D2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251A-7481-4637-A076-B1C48E04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diagramLayout" Target="../diagrams/layout1.xml"/><Relationship Id="rId21" Type="http://schemas.openxmlformats.org/officeDocument/2006/relationships/diagramQuickStyle" Target="../diagrams/quickStyle4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8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emps.uniwa.gr/ypiresies/sygchroni-tilekpaideysi-me-ms-teams/" TargetMode="External"/><Relationship Id="rId2" Type="http://schemas.openxmlformats.org/officeDocument/2006/relationships/hyperlink" Target="https://eclass.uniwa.gr/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emps.uniwa.gr/e-grammateia/grammateia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tiny.cc/77h8jz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s://tiemps.uniwa.gr/e-grammateia/adeia-eisodoy-ochimato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emps.uniwa.gr/ypiresies/sitisi-foititon/" TargetMode="External"/><Relationship Id="rId5" Type="http://schemas.openxmlformats.org/officeDocument/2006/relationships/hyperlink" Target="mailto:submit-sitisi@uniwa.gr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87000">
              <a:srgbClr val="82AFB5"/>
            </a:gs>
            <a:gs pos="73000">
              <a:schemeClr val="accent5">
                <a:lumMod val="0"/>
                <a:lumOff val="100000"/>
              </a:schemeClr>
            </a:gs>
            <a:gs pos="91000">
              <a:srgbClr val="317B85"/>
            </a:gs>
            <a:gs pos="100000">
              <a:srgbClr val="002F7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17207" y="1323679"/>
            <a:ext cx="3025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600" dirty="0">
                <a:ln w="0"/>
                <a:solidFill>
                  <a:srgbClr val="002060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Ακαδημαϊκό Έτος2020-2021</a:t>
            </a:r>
          </a:p>
          <a:p>
            <a:pPr algn="r"/>
            <a:r>
              <a:rPr lang="el-GR" sz="1600" dirty="0">
                <a:ln w="0"/>
                <a:solidFill>
                  <a:srgbClr val="002060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7</a:t>
            </a:r>
            <a:r>
              <a:rPr lang="el-GR" sz="1600" baseline="30000" dirty="0">
                <a:ln w="0"/>
                <a:solidFill>
                  <a:srgbClr val="002060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ος</a:t>
            </a:r>
            <a:r>
              <a:rPr lang="el-GR" sz="1600" dirty="0">
                <a:ln w="0"/>
                <a:solidFill>
                  <a:srgbClr val="002060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 Κύκλος Σπουδών</a:t>
            </a:r>
            <a:endParaRPr lang="en-US" sz="1600" dirty="0">
              <a:ln w="0"/>
              <a:solidFill>
                <a:srgbClr val="002060"/>
              </a:solidFill>
              <a:latin typeface="Bahnschrift Light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6076" y="129009"/>
            <a:ext cx="7261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l-GR" sz="2400" dirty="0">
                <a:ln w="0"/>
                <a:solidFill>
                  <a:srgbClr val="002F76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Πρόγραμμα Μεταπτυχιακών Σπουδών </a:t>
            </a:r>
            <a:endParaRPr lang="en-US" sz="2400" dirty="0">
              <a:ln w="0"/>
              <a:solidFill>
                <a:srgbClr val="002F76"/>
              </a:solidFill>
              <a:latin typeface="Bahnschrift Light" panose="020B0502040204020203" pitchFamily="34" charset="0"/>
              <a:ea typeface="Cambria" panose="02040503050406030204" pitchFamily="18" charset="0"/>
            </a:endParaRPr>
          </a:p>
          <a:p>
            <a:pPr lvl="0" algn="r"/>
            <a:r>
              <a:rPr lang="el-GR" sz="2400" dirty="0" err="1">
                <a:ln w="0"/>
                <a:solidFill>
                  <a:srgbClr val="002F76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Βιο</a:t>
            </a:r>
            <a:r>
              <a:rPr lang="en-US" sz="2400" dirty="0" err="1">
                <a:ln w="0"/>
                <a:solidFill>
                  <a:srgbClr val="002F76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ϊ</a:t>
            </a:r>
            <a:r>
              <a:rPr lang="el-GR" sz="2400" dirty="0" err="1">
                <a:ln w="0"/>
                <a:solidFill>
                  <a:srgbClr val="002F76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ατρικές</a:t>
            </a:r>
            <a:r>
              <a:rPr lang="el-GR" sz="2400" dirty="0">
                <a:ln w="0"/>
                <a:solidFill>
                  <a:srgbClr val="002F76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 Μέθοδοι και Τεχνολογία στη Διάγνωση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5730" y="877159"/>
            <a:ext cx="6253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359AB"/>
                </a:solidFill>
              </a:rPr>
              <a:t>MSc in Biomedical Methods and Technology in Diagnosis</a:t>
            </a:r>
          </a:p>
        </p:txBody>
      </p:sp>
      <p:graphicFrame>
        <p:nvGraphicFramePr>
          <p:cNvPr id="18" name="Διάγραμμα 17">
            <a:extLst>
              <a:ext uri="{FF2B5EF4-FFF2-40B4-BE49-F238E27FC236}">
                <a16:creationId xmlns:a16="http://schemas.microsoft.com/office/drawing/2014/main" id="{90467142-19A8-9946-BC5C-37570CF01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325318"/>
              </p:ext>
            </p:extLst>
          </p:nvPr>
        </p:nvGraphicFramePr>
        <p:xfrm>
          <a:off x="1929338" y="5665426"/>
          <a:ext cx="4572000" cy="88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33" y="155637"/>
            <a:ext cx="1608736" cy="1608736"/>
          </a:xfrm>
          <a:prstGeom prst="rect">
            <a:avLst/>
          </a:prstGeom>
        </p:spPr>
      </p:pic>
      <p:graphicFrame>
        <p:nvGraphicFramePr>
          <p:cNvPr id="16" name="Διάγραμμα 15">
            <a:extLst>
              <a:ext uri="{FF2B5EF4-FFF2-40B4-BE49-F238E27FC236}">
                <a16:creationId xmlns:a16="http://schemas.microsoft.com/office/drawing/2014/main" id="{6E1611FB-9229-FE4B-A119-15395B7DF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451300"/>
              </p:ext>
            </p:extLst>
          </p:nvPr>
        </p:nvGraphicFramePr>
        <p:xfrm>
          <a:off x="2946139" y="3046904"/>
          <a:ext cx="6080271" cy="195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Διάγραμμα 20">
            <a:extLst>
              <a:ext uri="{FF2B5EF4-FFF2-40B4-BE49-F238E27FC236}">
                <a16:creationId xmlns:a16="http://schemas.microsoft.com/office/drawing/2014/main" id="{E52A84A5-6168-6B44-87BB-FACCF6D86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464146"/>
              </p:ext>
            </p:extLst>
          </p:nvPr>
        </p:nvGraphicFramePr>
        <p:xfrm>
          <a:off x="5824618" y="5182279"/>
          <a:ext cx="45720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ACE554B4-6461-CD4F-9959-7EABC3660C29}"/>
              </a:ext>
            </a:extLst>
          </p:cNvPr>
          <p:cNvSpPr/>
          <p:nvPr/>
        </p:nvSpPr>
        <p:spPr>
          <a:xfrm>
            <a:off x="2667662" y="2605597"/>
            <a:ext cx="6783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n w="0"/>
                <a:solidFill>
                  <a:srgbClr val="002060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Καλωσόρισμα – Έναρξη 7</a:t>
            </a:r>
            <a:r>
              <a:rPr lang="el-GR" sz="2400" b="1" baseline="30000" dirty="0">
                <a:ln w="0"/>
                <a:solidFill>
                  <a:srgbClr val="002060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ου</a:t>
            </a:r>
            <a:r>
              <a:rPr lang="el-GR" sz="2400" b="1" dirty="0">
                <a:ln w="0"/>
                <a:solidFill>
                  <a:srgbClr val="002060"/>
                </a:solidFill>
                <a:latin typeface="Bahnschrift Light" panose="020B0502040204020203" pitchFamily="34" charset="0"/>
                <a:ea typeface="Cambria" panose="02040503050406030204" pitchFamily="18" charset="0"/>
              </a:rPr>
              <a:t> Κύκλου Σπουδών</a:t>
            </a:r>
            <a:endParaRPr lang="en-US" sz="2400" b="1" dirty="0">
              <a:ln w="0"/>
              <a:solidFill>
                <a:srgbClr val="002060"/>
              </a:solidFill>
              <a:latin typeface="Bahnschrift Light" panose="020B0502040204020203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28" name="Διάγραμμα 27">
            <a:extLst>
              <a:ext uri="{FF2B5EF4-FFF2-40B4-BE49-F238E27FC236}">
                <a16:creationId xmlns:a16="http://schemas.microsoft.com/office/drawing/2014/main" id="{AC3DA5CA-1BEC-0E45-83B7-ACF39901D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462074"/>
              </p:ext>
            </p:extLst>
          </p:nvPr>
        </p:nvGraphicFramePr>
        <p:xfrm>
          <a:off x="1776938" y="1726329"/>
          <a:ext cx="2977046" cy="254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9" name="Διάγραμμα 28">
            <a:extLst>
              <a:ext uri="{FF2B5EF4-FFF2-40B4-BE49-F238E27FC236}">
                <a16:creationId xmlns:a16="http://schemas.microsoft.com/office/drawing/2014/main" id="{B623C63F-BEE7-2841-B241-B8EEFB5ED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462074"/>
              </p:ext>
            </p:extLst>
          </p:nvPr>
        </p:nvGraphicFramePr>
        <p:xfrm>
          <a:off x="1929338" y="1878729"/>
          <a:ext cx="2977046" cy="254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2" name="Διάγραμμα 31">
            <a:extLst>
              <a:ext uri="{FF2B5EF4-FFF2-40B4-BE49-F238E27FC236}">
                <a16:creationId xmlns:a16="http://schemas.microsoft.com/office/drawing/2014/main" id="{679BF536-7D76-ED4C-A163-40FFE55C2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069871"/>
              </p:ext>
            </p:extLst>
          </p:nvPr>
        </p:nvGraphicFramePr>
        <p:xfrm>
          <a:off x="1702150" y="1597269"/>
          <a:ext cx="6408468" cy="86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  <p:extLst>
      <p:ext uri="{BB962C8B-B14F-4D97-AF65-F5344CB8AC3E}">
        <p14:creationId xmlns:p14="http://schemas.microsoft.com/office/powerpoint/2010/main" val="569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8838" y="1596559"/>
            <a:ext cx="774921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500" dirty="0"/>
              <a:t>Τέσσερα (4) ακαδημαϊκά εξάμηνα με την προϋπόθεση απόκτησης εκατόν είκοσι (120) πιστωτικών μονάδων.</a:t>
            </a:r>
          </a:p>
          <a:p>
            <a:pPr algn="just"/>
            <a:endParaRPr lang="el-GR" sz="15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500" dirty="0"/>
              <a:t>Κάθε εξάμηνο αντιστοιχεί σε τριάντα (30) πιστωτικές μονάδες – ECTS.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500" dirty="0"/>
              <a:t>Κάθε φοιτητής υποχρεούται να παρακολουθήσει όλα τα μαθήματα, τα εξειδικευμένα σεμινάρια και να εκπονήσει τη μεταπτυχιακή διπλωματική εργασία του, που αντιστοιχούν στο σύνολο σε εκατόν είκοσι (120) πιστωτικών μονάδων.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15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500" dirty="0"/>
              <a:t>Κατά το τέταρτο (4) εξάμηνο σπουδών εκπονείται η μεταπτυχιακή διπλωματική εργασία, η οποία υποβοηθείται από τα εξειδικευμένα σεμινάρια του τρίτου (3) εξαμήνου.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500" dirty="0"/>
              <a:t>Η εκπόνηση μεταπτυχιακής εργασίας αντιστοιχεί σε τριάντα (30) πιστωτικές μονάδες – ECTS.</a:t>
            </a:r>
          </a:p>
          <a:p>
            <a:pPr algn="just"/>
            <a:endParaRPr lang="el-GR" sz="1500" dirty="0"/>
          </a:p>
          <a:p>
            <a:pPr algn="just"/>
            <a:r>
              <a:rPr lang="el-GR" sz="1500" spc="300" dirty="0"/>
              <a:t>Τα μαθήματα διδάσκονται στην ελληνική γλώσσα.</a:t>
            </a:r>
            <a:endParaRPr lang="en-US" sz="1500" spc="300" dirty="0"/>
          </a:p>
        </p:txBody>
      </p:sp>
      <p:sp>
        <p:nvSpPr>
          <p:cNvPr id="4" name="Rectangle 3"/>
          <p:cNvSpPr/>
          <p:nvPr/>
        </p:nvSpPr>
        <p:spPr>
          <a:xfrm>
            <a:off x="1885213" y="366458"/>
            <a:ext cx="528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Χρονική διάρκεια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Vector | Paper template with pencils and color 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47" y="642387"/>
            <a:ext cx="6538729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3395" y="2627224"/>
            <a:ext cx="31119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 Light" panose="020B0303020204020204" pitchFamily="34" charset="0"/>
              </a:rPr>
              <a:t>Το</a:t>
            </a:r>
          </a:p>
          <a:p>
            <a:pPr lvl="0"/>
            <a:r>
              <a:rPr lang="el-GR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 Light" panose="020B0303020204020204" pitchFamily="34" charset="0"/>
              </a:rPr>
              <a:t>Πρόγραμμα</a:t>
            </a:r>
          </a:p>
          <a:p>
            <a:pPr lvl="0"/>
            <a:r>
              <a:rPr lang="el-GR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 Light" panose="020B0303020204020204" pitchFamily="34" charset="0"/>
              </a:rPr>
              <a:t>Σπουδών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 Light" panose="020B0303020204020204" pitchFamily="34" charset="0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14293"/>
            <a:ext cx="9144001" cy="255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93" y="3751608"/>
            <a:ext cx="9122708" cy="255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45293" y="304947"/>
            <a:ext cx="1341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 Light" panose="020B0303020204020204" pitchFamily="34" charset="0"/>
              </a:rPr>
              <a:t>Α΄ εξάμηνο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48246" y="3328737"/>
            <a:ext cx="1330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 Light" panose="020B0303020204020204" pitchFamily="34" charset="0"/>
              </a:rPr>
              <a:t>Β΄ εξάμηνο</a:t>
            </a:r>
          </a:p>
        </p:txBody>
      </p:sp>
      <p:sp>
        <p:nvSpPr>
          <p:cNvPr id="7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390028"/>
            <a:ext cx="9144000" cy="172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4458" y="989918"/>
            <a:ext cx="131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 Light" panose="020B0303020204020204" pitchFamily="34" charset="0"/>
              </a:rPr>
              <a:t>Γ΄ εξάμηνο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52365"/>
            <a:ext cx="9144000" cy="12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4457" y="3652255"/>
            <a:ext cx="1341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 Light" panose="020B0303020204020204" pitchFamily="34" charset="0"/>
              </a:rPr>
              <a:t>Δ΄ εξάμηνο</a:t>
            </a:r>
          </a:p>
        </p:txBody>
      </p:sp>
      <p:sp>
        <p:nvSpPr>
          <p:cNvPr id="7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rvard researchers share views on future, ethics of gene editing – Harvard  Gaz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84" y="2094963"/>
            <a:ext cx="7104000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62535" y="0"/>
            <a:ext cx="4306529" cy="640080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156737" y="3659245"/>
            <a:ext cx="3087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3600" b="1" dirty="0">
                <a:ln w="0"/>
                <a:latin typeface="CF Panoptik Medium" panose="00000503030000020004" pitchFamily="50" charset="0"/>
              </a:rPr>
              <a:t>Μεθοδολογία</a:t>
            </a:r>
            <a:endParaRPr lang="en-US" sz="3600" b="1" dirty="0">
              <a:ln w="0"/>
              <a:latin typeface="CF Panoptik Medium" panose="00000503030000020004" pitchFamily="50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347" y="1126583"/>
            <a:ext cx="79592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n w="0"/>
                <a:solidFill>
                  <a:srgbClr val="F1161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Πλατφόρμα Ασύγχρονης Τηλεκπαίδευσης (eclass)</a:t>
            </a:r>
            <a:endParaRPr lang="en-US" sz="2000" dirty="0">
              <a:ln w="0"/>
              <a:solidFill>
                <a:srgbClr val="F116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/>
            <a:endParaRPr lang="el-G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Η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πλατφόρμα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UNIWA Open </a:t>
            </a:r>
            <a:r>
              <a:rPr lang="el-GR" sz="16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eClass</a:t>
            </a:r>
            <a:r>
              <a:rPr lang="el-GR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είναι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ένα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ολοκληρωμένο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Σύστημα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Διαχείρισης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Ηλεκτρονικών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Μαθημάτων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και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συνιστα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προσφορα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του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Ελληνικου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Ακαδημαϊκου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Διαδικτύου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GUnet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στην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εκπαιδευτικη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και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ακαδημαϊκη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κοινότητα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Έχει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σχεδιαστει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με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προσανατολισμο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την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ενίσχυση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της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εκπαιδευτικής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διαδικασίας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βασίζεται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στη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φιλοσοφία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του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λογισμικου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ανοικτου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κώδικα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υποστηρίζεται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ενεργα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απο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το </a:t>
            </a:r>
            <a:r>
              <a:rPr lang="el-GR" sz="16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GUnet</a:t>
            </a:r>
            <a:r>
              <a:rPr lang="el-GR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και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διανέμεται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ελεύθερα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Βασικη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επιδίωξη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της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πλατφόρμας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είναι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η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ενσωμάτωση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των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νέων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τεχνολογιών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και η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εποικοδομητικη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χρήση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του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διαδικτύου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στην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εκπαιδευτικη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́ </a:t>
            </a:r>
            <a:r>
              <a:rPr lang="el-G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διαδικασία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r"/>
            <a:r>
              <a:rPr lang="el-GR" sz="1600" dirty="0">
                <a:latin typeface="Calibri" panose="020F0502020204030204" pitchFamily="34" charset="0"/>
                <a:ea typeface="Courier New" panose="02070309020205020404" pitchFamily="49" charset="0"/>
                <a:hlinkClick r:id="rId2"/>
              </a:rPr>
              <a:t>https://eclass.uniwa.gr/</a:t>
            </a:r>
            <a:r>
              <a:rPr lang="el-GR" sz="1600" dirty="0">
                <a:latin typeface="Calibri" panose="020F0502020204030204" pitchFamily="34" charset="0"/>
                <a:ea typeface="Courier New" panose="02070309020205020404" pitchFamily="49" charset="0"/>
              </a:rPr>
              <a:t>  </a:t>
            </a:r>
          </a:p>
          <a:p>
            <a:pPr algn="just"/>
            <a:endParaRPr lang="el-GR" sz="1600" dirty="0">
              <a:latin typeface="Calibri" panose="020F0502020204030204" pitchFamily="34" charset="0"/>
              <a:ea typeface="Courier New" panose="02070309020205020404" pitchFamily="49" charset="0"/>
            </a:endParaRPr>
          </a:p>
          <a:p>
            <a:pPr algn="just"/>
            <a:r>
              <a:rPr lang="el-GR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Σύγχρονη Τηλεκπαίδευση με MS Teams</a:t>
            </a:r>
          </a:p>
          <a:p>
            <a:pPr algn="just"/>
            <a:endParaRPr lang="el-GR" sz="1600" b="1" dirty="0">
              <a:latin typeface="Calibri" panose="020F0502020204030204" pitchFamily="34" charset="0"/>
              <a:ea typeface="Courier New" panose="02070309020205020404" pitchFamily="49" charset="0"/>
            </a:endParaRPr>
          </a:p>
          <a:p>
            <a:pPr algn="just"/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Το Μεταπτυχιακό αξιοποιεί πλήρως τις νέες τεχνολογίες κάνοντας χρήση, εκτός των άλλων, της πλατφόρμας σύγχρονης τηλεκπαίδευσης </a:t>
            </a:r>
            <a:r>
              <a:rPr lang="el-GR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MS Teams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ώστε κατά περίπτωση να μην χάνετε τις διαλέξεις παρακολουθώντας το μάθημα μέσω της ανωτέρω πλατφόρμας.</a:t>
            </a:r>
            <a:endParaRPr lang="en-US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r"/>
            <a:r>
              <a:rPr lang="el-GR" sz="16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https://tiemps.uniwa.gr/ypiresies/sygchroni-tilekpaideysi-me-ms-teams/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/>
            <a:endParaRPr lang="en-US" sz="16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0"/>
            <a:ext cx="31119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6" name="Picture 2" descr="Υπηρεσίες | help 4 PC - Sales &amp; Repair Services, Thessalon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20" y="1972733"/>
            <a:ext cx="6489896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0445" y="118790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4800" b="1" dirty="0" smtClean="0">
                <a:ln w="0"/>
                <a:solidFill>
                  <a:srgbClr val="FFC000"/>
                </a:solidFill>
                <a:latin typeface="Candara" panose="020E0502030303020204" pitchFamily="34" charset="0"/>
              </a:rPr>
              <a:t>Υποστήριξη</a:t>
            </a:r>
            <a:r>
              <a:rPr lang="en-US" sz="4800" b="1" dirty="0" smtClean="0">
                <a:ln w="0"/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el-GR" sz="4800" b="1" dirty="0" smtClean="0">
                <a:ln w="0"/>
                <a:solidFill>
                  <a:srgbClr val="FFC000"/>
                </a:solidFill>
                <a:latin typeface="Candara" panose="020E0502030303020204" pitchFamily="34" charset="0"/>
              </a:rPr>
              <a:t>Υπηρεσίες</a:t>
            </a:r>
            <a:endParaRPr lang="en-US" sz="4800" b="1" dirty="0">
              <a:ln w="0"/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2652" y="5729135"/>
            <a:ext cx="5176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-Γραμματεία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https://tiemps.uniwa.gr/e-grammateia/grammateia/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704828"/>
            <a:ext cx="9144000" cy="550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0" y="0"/>
            <a:ext cx="427703" cy="4232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1764297" y="1342434"/>
            <a:ext cx="427703" cy="4232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2855561"/>
            <a:ext cx="12192000" cy="40024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1738711" y="3294755"/>
            <a:ext cx="7880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Για </a:t>
            </a:r>
            <a:r>
              <a:rPr lang="el-GR" dirty="0">
                <a:solidFill>
                  <a:schemeClr val="bg1"/>
                </a:solidFill>
              </a:rPr>
              <a:t>την </a:t>
            </a:r>
            <a:r>
              <a:rPr lang="el-GR" dirty="0" err="1">
                <a:solidFill>
                  <a:schemeClr val="bg1"/>
                </a:solidFill>
              </a:rPr>
              <a:t>έκδοση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ακαδημαϊκη</a:t>
            </a:r>
            <a:r>
              <a:rPr lang="el-GR" dirty="0">
                <a:solidFill>
                  <a:schemeClr val="bg1"/>
                </a:solidFill>
              </a:rPr>
              <a:t>́ </a:t>
            </a:r>
            <a:r>
              <a:rPr lang="el-GR" dirty="0" err="1">
                <a:solidFill>
                  <a:schemeClr val="bg1"/>
                </a:solidFill>
              </a:rPr>
              <a:t>ταυτότητας</a:t>
            </a:r>
            <a:r>
              <a:rPr lang="el-GR" dirty="0">
                <a:solidFill>
                  <a:schemeClr val="bg1"/>
                </a:solidFill>
              </a:rPr>
              <a:t> (</a:t>
            </a:r>
            <a:r>
              <a:rPr lang="el-GR" dirty="0" err="1">
                <a:solidFill>
                  <a:schemeClr val="bg1"/>
                </a:solidFill>
              </a:rPr>
              <a:t>φοιτητικο</a:t>
            </a:r>
            <a:r>
              <a:rPr lang="el-GR" dirty="0">
                <a:solidFill>
                  <a:schemeClr val="bg1"/>
                </a:solidFill>
              </a:rPr>
              <a:t>́ </a:t>
            </a:r>
            <a:r>
              <a:rPr lang="el-GR" dirty="0" err="1">
                <a:solidFill>
                  <a:schemeClr val="bg1"/>
                </a:solidFill>
              </a:rPr>
              <a:t>πάσο</a:t>
            </a:r>
            <a:r>
              <a:rPr lang="el-GR" dirty="0">
                <a:solidFill>
                  <a:schemeClr val="bg1"/>
                </a:solidFill>
              </a:rPr>
              <a:t>) </a:t>
            </a:r>
            <a:r>
              <a:rPr lang="el-GR" dirty="0" err="1">
                <a:solidFill>
                  <a:schemeClr val="bg1"/>
                </a:solidFill>
              </a:rPr>
              <a:t>απαιτείται</a:t>
            </a:r>
            <a:r>
              <a:rPr lang="el-GR" dirty="0">
                <a:solidFill>
                  <a:schemeClr val="bg1"/>
                </a:solidFill>
              </a:rPr>
              <a:t> η </a:t>
            </a:r>
            <a:r>
              <a:rPr lang="el-GR" dirty="0" err="1">
                <a:solidFill>
                  <a:schemeClr val="bg1"/>
                </a:solidFill>
              </a:rPr>
              <a:t>εγγραφη</a:t>
            </a:r>
            <a:r>
              <a:rPr lang="el-GR" dirty="0">
                <a:solidFill>
                  <a:schemeClr val="bg1"/>
                </a:solidFill>
              </a:rPr>
              <a:t>́ σας στην </a:t>
            </a:r>
            <a:r>
              <a:rPr lang="el-GR" dirty="0" err="1">
                <a:solidFill>
                  <a:schemeClr val="bg1"/>
                </a:solidFill>
              </a:rPr>
              <a:t>Ηλεκτρονικη</a:t>
            </a:r>
            <a:r>
              <a:rPr lang="el-GR" dirty="0">
                <a:solidFill>
                  <a:schemeClr val="bg1"/>
                </a:solidFill>
              </a:rPr>
              <a:t>́ </a:t>
            </a:r>
            <a:r>
              <a:rPr lang="el-GR" dirty="0" err="1">
                <a:solidFill>
                  <a:schemeClr val="bg1"/>
                </a:solidFill>
              </a:rPr>
              <a:t>Υπηρεσία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Απόκτησης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Ακαδημαϊκής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Ταυτότητας</a:t>
            </a:r>
            <a:r>
              <a:rPr lang="el-GR" dirty="0">
                <a:solidFill>
                  <a:schemeClr val="bg1"/>
                </a:solidFill>
              </a:rPr>
              <a:t> του </a:t>
            </a:r>
            <a:r>
              <a:rPr lang="el-GR" dirty="0" err="1">
                <a:solidFill>
                  <a:schemeClr val="bg1"/>
                </a:solidFill>
              </a:rPr>
              <a:t>Υπουργείου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Παιδείας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Έρευνας</a:t>
            </a:r>
            <a:r>
              <a:rPr lang="el-GR" dirty="0">
                <a:solidFill>
                  <a:schemeClr val="bg1"/>
                </a:solidFill>
              </a:rPr>
              <a:t> και </a:t>
            </a:r>
            <a:r>
              <a:rPr lang="el-GR" dirty="0" err="1">
                <a:solidFill>
                  <a:schemeClr val="bg1"/>
                </a:solidFill>
              </a:rPr>
              <a:t>Θρησκευμάτων</a:t>
            </a:r>
            <a:r>
              <a:rPr lang="el-GR" dirty="0">
                <a:solidFill>
                  <a:schemeClr val="bg1"/>
                </a:solidFill>
              </a:rPr>
              <a:t> στην </a:t>
            </a:r>
            <a:r>
              <a:rPr lang="el-GR" dirty="0" err="1">
                <a:solidFill>
                  <a:schemeClr val="bg1"/>
                </a:solidFill>
              </a:rPr>
              <a:t>ηλεκτρονικη</a:t>
            </a:r>
            <a:r>
              <a:rPr lang="el-GR" dirty="0">
                <a:solidFill>
                  <a:schemeClr val="bg1"/>
                </a:solidFill>
              </a:rPr>
              <a:t>́ </a:t>
            </a:r>
            <a:r>
              <a:rPr lang="el-GR" dirty="0" err="1">
                <a:solidFill>
                  <a:schemeClr val="bg1"/>
                </a:solidFill>
              </a:rPr>
              <a:t>διεύθυνση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http://tiny.cc/77h8jz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dirty="0" err="1">
                <a:solidFill>
                  <a:schemeClr val="bg1"/>
                </a:solidFill>
              </a:rPr>
              <a:t>Μετα</a:t>
            </a:r>
            <a:r>
              <a:rPr lang="el-GR" dirty="0">
                <a:solidFill>
                  <a:schemeClr val="bg1"/>
                </a:solidFill>
              </a:rPr>
              <a:t>́ </a:t>
            </a:r>
            <a:r>
              <a:rPr lang="el-GR" dirty="0" err="1">
                <a:solidFill>
                  <a:schemeClr val="bg1"/>
                </a:solidFill>
              </a:rPr>
              <a:t>απο</a:t>
            </a:r>
            <a:r>
              <a:rPr lang="el-GR" dirty="0">
                <a:solidFill>
                  <a:schemeClr val="bg1"/>
                </a:solidFill>
              </a:rPr>
              <a:t>́ την </a:t>
            </a:r>
            <a:r>
              <a:rPr lang="el-GR" dirty="0" err="1">
                <a:solidFill>
                  <a:schemeClr val="bg1"/>
                </a:solidFill>
              </a:rPr>
              <a:t>εγγραφη</a:t>
            </a:r>
            <a:r>
              <a:rPr lang="el-GR" dirty="0">
                <a:solidFill>
                  <a:schemeClr val="bg1"/>
                </a:solidFill>
              </a:rPr>
              <a:t>́ σας ως </a:t>
            </a:r>
            <a:r>
              <a:rPr lang="el-GR" dirty="0" err="1">
                <a:solidFill>
                  <a:schemeClr val="bg1"/>
                </a:solidFill>
              </a:rPr>
              <a:t>μεταπτυχιακός</a:t>
            </a:r>
            <a:r>
              <a:rPr lang="el-GR" dirty="0">
                <a:solidFill>
                  <a:schemeClr val="bg1"/>
                </a:solidFill>
              </a:rPr>
              <a:t>/η </a:t>
            </a:r>
            <a:r>
              <a:rPr lang="el-GR" dirty="0" err="1">
                <a:solidFill>
                  <a:schemeClr val="bg1"/>
                </a:solidFill>
              </a:rPr>
              <a:t>φοιτητής</a:t>
            </a:r>
            <a:r>
              <a:rPr lang="el-GR" dirty="0">
                <a:solidFill>
                  <a:schemeClr val="bg1"/>
                </a:solidFill>
              </a:rPr>
              <a:t>/</a:t>
            </a:r>
            <a:r>
              <a:rPr lang="el-GR" dirty="0" err="1">
                <a:solidFill>
                  <a:schemeClr val="bg1"/>
                </a:solidFill>
              </a:rPr>
              <a:t>τρια</a:t>
            </a:r>
            <a:r>
              <a:rPr lang="el-GR" dirty="0">
                <a:solidFill>
                  <a:schemeClr val="bg1"/>
                </a:solidFill>
              </a:rPr>
              <a:t> η </a:t>
            </a:r>
            <a:r>
              <a:rPr lang="el-GR" dirty="0" err="1">
                <a:solidFill>
                  <a:schemeClr val="bg1"/>
                </a:solidFill>
              </a:rPr>
              <a:t>Γραμματεία</a:t>
            </a:r>
            <a:r>
              <a:rPr lang="el-GR" dirty="0">
                <a:solidFill>
                  <a:schemeClr val="bg1"/>
                </a:solidFill>
              </a:rPr>
              <a:t> του ΠΜΣ </a:t>
            </a:r>
            <a:r>
              <a:rPr lang="el-GR" dirty="0" err="1">
                <a:solidFill>
                  <a:schemeClr val="bg1"/>
                </a:solidFill>
              </a:rPr>
              <a:t>πιστοποιει</a:t>
            </a:r>
            <a:r>
              <a:rPr lang="el-GR" dirty="0">
                <a:solidFill>
                  <a:schemeClr val="bg1"/>
                </a:solidFill>
              </a:rPr>
              <a:t>́ τα </a:t>
            </a:r>
            <a:r>
              <a:rPr lang="el-GR" dirty="0" err="1">
                <a:solidFill>
                  <a:schemeClr val="bg1"/>
                </a:solidFill>
              </a:rPr>
              <a:t>στοιχεία</a:t>
            </a:r>
            <a:r>
              <a:rPr lang="el-GR" dirty="0">
                <a:solidFill>
                  <a:schemeClr val="bg1"/>
                </a:solidFill>
              </a:rPr>
              <a:t> σας και </a:t>
            </a:r>
            <a:r>
              <a:rPr lang="el-GR" dirty="0" err="1">
                <a:solidFill>
                  <a:schemeClr val="bg1"/>
                </a:solidFill>
              </a:rPr>
              <a:t>μπορείτε</a:t>
            </a:r>
            <a:r>
              <a:rPr lang="el-GR" dirty="0">
                <a:solidFill>
                  <a:schemeClr val="bg1"/>
                </a:solidFill>
              </a:rPr>
              <a:t> να </a:t>
            </a:r>
            <a:r>
              <a:rPr lang="el-GR" dirty="0" err="1">
                <a:solidFill>
                  <a:schemeClr val="bg1"/>
                </a:solidFill>
              </a:rPr>
              <a:t>παραλάβετε</a:t>
            </a:r>
            <a:r>
              <a:rPr lang="el-GR" dirty="0">
                <a:solidFill>
                  <a:schemeClr val="bg1"/>
                </a:solidFill>
              </a:rPr>
              <a:t> την </a:t>
            </a:r>
            <a:r>
              <a:rPr lang="el-GR" dirty="0" err="1">
                <a:solidFill>
                  <a:schemeClr val="bg1"/>
                </a:solidFill>
              </a:rPr>
              <a:t>ακαδημαϊκη</a:t>
            </a:r>
            <a:r>
              <a:rPr lang="el-GR" dirty="0">
                <a:solidFill>
                  <a:schemeClr val="bg1"/>
                </a:solidFill>
              </a:rPr>
              <a:t>́ </a:t>
            </a:r>
            <a:r>
              <a:rPr lang="el-GR" dirty="0" err="1">
                <a:solidFill>
                  <a:schemeClr val="bg1"/>
                </a:solidFill>
              </a:rPr>
              <a:t>ταυτότητα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απο</a:t>
            </a:r>
            <a:r>
              <a:rPr lang="el-GR" dirty="0">
                <a:solidFill>
                  <a:schemeClr val="bg1"/>
                </a:solidFill>
              </a:rPr>
              <a:t>́ το </a:t>
            </a:r>
            <a:r>
              <a:rPr lang="el-GR" dirty="0" err="1">
                <a:solidFill>
                  <a:schemeClr val="bg1"/>
                </a:solidFill>
              </a:rPr>
              <a:t>σημείο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διανομής</a:t>
            </a:r>
            <a:r>
              <a:rPr lang="el-GR" dirty="0">
                <a:solidFill>
                  <a:schemeClr val="bg1"/>
                </a:solidFill>
              </a:rPr>
              <a:t> που </a:t>
            </a:r>
            <a:r>
              <a:rPr lang="el-GR" dirty="0" err="1">
                <a:solidFill>
                  <a:schemeClr val="bg1"/>
                </a:solidFill>
              </a:rPr>
              <a:t>έχετε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επιλέξει</a:t>
            </a:r>
            <a:r>
              <a:rPr lang="el-GR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11" y="555371"/>
            <a:ext cx="4539675" cy="1613276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9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9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856698" y="2275611"/>
            <a:ext cx="559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400" b="1" spc="300" dirty="0">
                <a:solidFill>
                  <a:srgbClr val="2C5288"/>
                </a:solidFill>
              </a:rPr>
              <a:t>Έκδοση Ακαδημαϊκής Ταυτότητας</a:t>
            </a:r>
          </a:p>
        </p:txBody>
      </p:sp>
    </p:spTree>
    <p:extLst>
      <p:ext uri="{BB962C8B-B14F-4D97-AF65-F5344CB8AC3E}">
        <p14:creationId xmlns:p14="http://schemas.microsoft.com/office/powerpoint/2010/main" val="30410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3" y="84609"/>
            <a:ext cx="10826552" cy="6103360"/>
          </a:xfrm>
          <a:prstGeom prst="rect">
            <a:avLst/>
          </a:prstGeom>
        </p:spPr>
      </p:pic>
      <p:sp>
        <p:nvSpPr>
          <p:cNvPr id="4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112699" y="2103719"/>
            <a:ext cx="36893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Oι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μεταπτυχιακοι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φοιτητές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του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Πανεπιστημίου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Δυτικής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Αττικής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οι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οποίοι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θέλουν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να τους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χορηγηθει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 το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δικαίωμα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δωρεάν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σίτισης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μπορούν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να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υποβάλλουν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την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αίτηση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με τα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απαραίτητα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δικαιολογητικα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́,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μέσω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ηλεκτρονικου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ταχυδρομείου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στην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ηλεκτρονικη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διεύθυνση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hlinkClick r:id="rId5"/>
              </a:rPr>
              <a:t>submit-sitisi@uniwa.gr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Πληροφορίες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για τα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δικαιολογητικα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αλλα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 και τις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προϋποθέσεις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του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δικαιώματος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σίτισης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θα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βρείτε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στην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ηλεκτρονικη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́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διεύθυνση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: </a:t>
            </a:r>
          </a:p>
          <a:p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hlinkClick r:id="rId6"/>
              </a:rPr>
              <a:t>https://tiemps.uniwa.gr/ypiresies/sitisi-foititon/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60439" y="1888276"/>
            <a:ext cx="31089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Για την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διευκόλυνση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́ σας, στην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περίπτωση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που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σκοπεύετε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να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χρησιμοποιείτε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αυτοκίνητο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για τη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μετακίνηση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́ σας στο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Πανεπιστήμιο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Δυτικής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Αττικής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μπορείτε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να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συμπληρώσετε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τα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στοιχεία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σας στη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σχετικη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́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Πλατφόρμα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και να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καταθέσετε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ηλεκτρονικα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́ τα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απαραίτητα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δικαιολογητικα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́,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προκειμένου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να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εκδοθει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́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άδεια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στάθμευσης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αυτοκινήτου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στον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προαύλιο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χώρο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της </a:t>
            </a:r>
            <a:r>
              <a:rPr lang="el-G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Πανεπιστημιούπολης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</a:p>
          <a:p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https://tiemps.uniwa.gr/e-grammateia/adeia-eisodoy-ochimatos/</a:t>
            </a: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35"/>
          <a:stretch/>
        </p:blipFill>
        <p:spPr>
          <a:xfrm>
            <a:off x="4930858" y="2197327"/>
            <a:ext cx="2141599" cy="20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/>
          <p:cNvSpPr/>
          <p:nvPr/>
        </p:nvSpPr>
        <p:spPr>
          <a:xfrm>
            <a:off x="0" y="948770"/>
            <a:ext cx="12191999" cy="5909230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-104521" y="694866"/>
            <a:ext cx="7548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6000" b="1" dirty="0">
                <a:ln w="0"/>
                <a:solidFill>
                  <a:schemeClr val="bg1"/>
                </a:solidFill>
              </a:rPr>
              <a:t>Συντονιστική Επιτροπή</a:t>
            </a:r>
            <a:endParaRPr lang="en-US" sz="60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014" y="5186951"/>
            <a:ext cx="35930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Απόστολος </a:t>
            </a:r>
            <a:r>
              <a:rPr lang="el-GR" b="1" dirty="0" err="1"/>
              <a:t>Μπελούκας</a:t>
            </a:r>
            <a:endParaRPr lang="el-GR" b="1" dirty="0"/>
          </a:p>
          <a:p>
            <a:r>
              <a:rPr lang="el-GR" sz="1600" dirty="0"/>
              <a:t>Επίκουρος Καθηγητής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42B32B-DF44-CB4C-9571-C7EA3DD1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42" y="487137"/>
            <a:ext cx="1491931" cy="1569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425CDDE-0723-BE4F-A3B1-888F55BD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81" y="1398134"/>
            <a:ext cx="1491931" cy="1491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983435F-6C07-6247-B4B3-D916317D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07" y="3727280"/>
            <a:ext cx="1464904" cy="1551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9B20794-75B2-F646-84C9-2BA626B1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81" y="2944734"/>
            <a:ext cx="1546774" cy="16807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54FE1F7-F4E6-984E-9195-4C6E3DDF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37" y="4886290"/>
            <a:ext cx="1563139" cy="1706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667014" y="212942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Αναστάσιος </a:t>
            </a:r>
            <a:r>
              <a:rPr lang="el-GR" b="1" dirty="0" err="1"/>
              <a:t>Κριεμπάρδης</a:t>
            </a:r>
            <a:endParaRPr lang="el-GR" b="1" dirty="0"/>
          </a:p>
          <a:p>
            <a:r>
              <a:rPr lang="el-GR" sz="1600" dirty="0"/>
              <a:t>Αναπληρωτής Καθηγητής</a:t>
            </a:r>
          </a:p>
          <a:p>
            <a:r>
              <a:rPr lang="el-GR" sz="1600" dirty="0"/>
              <a:t>Πρόεδρος Συντονιστικής</a:t>
            </a:r>
          </a:p>
          <a:p>
            <a:r>
              <a:rPr lang="el-GR" sz="1600" dirty="0"/>
              <a:t>Διευθυντής </a:t>
            </a:r>
            <a:r>
              <a:rPr lang="el-GR" dirty="0"/>
              <a:t>Προγράμματος</a:t>
            </a:r>
            <a:endParaRPr lang="el-GR" sz="1600" dirty="0"/>
          </a:p>
        </p:txBody>
      </p:sp>
      <p:sp>
        <p:nvSpPr>
          <p:cNvPr id="12" name="Ορθογώνιο 11"/>
          <p:cNvSpPr/>
          <p:nvPr/>
        </p:nvSpPr>
        <p:spPr>
          <a:xfrm>
            <a:off x="3989001" y="214739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Ευσταθία Παπαγεωργίου</a:t>
            </a:r>
          </a:p>
          <a:p>
            <a:r>
              <a:rPr lang="el-GR" sz="1600" dirty="0"/>
              <a:t>Καθηγήτρια</a:t>
            </a:r>
          </a:p>
          <a:p>
            <a:r>
              <a:rPr lang="el-GR" sz="1600" dirty="0"/>
              <a:t>Αντιπρύτανης</a:t>
            </a:r>
          </a:p>
          <a:p>
            <a:r>
              <a:rPr lang="el-GR" sz="1600" dirty="0"/>
              <a:t>Ακαδημαϊκών Υποθέσεων &amp; Φοιτητικής Μέριμνας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692604" y="3801988"/>
            <a:ext cx="22604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Δημήτριος Χανιώτης</a:t>
            </a:r>
          </a:p>
          <a:p>
            <a:r>
              <a:rPr lang="el-GR" sz="1600" dirty="0"/>
              <a:t>Καθηγητής</a:t>
            </a:r>
          </a:p>
          <a:p>
            <a:r>
              <a:rPr lang="el-GR" sz="1600" dirty="0"/>
              <a:t>Πρόεδρος Τμήματος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4055507" y="390338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Πέτρος </a:t>
            </a:r>
            <a:r>
              <a:rPr lang="el-GR" b="1" dirty="0" err="1"/>
              <a:t>Καρκαλούσο</a:t>
            </a:r>
            <a:r>
              <a:rPr lang="el-GR" dirty="0" err="1"/>
              <a:t>ς</a:t>
            </a:r>
            <a:endParaRPr lang="el-GR" dirty="0"/>
          </a:p>
          <a:p>
            <a:r>
              <a:rPr lang="el-GR" sz="1600" dirty="0"/>
              <a:t>Επίκουρος Καθηγητής</a:t>
            </a:r>
          </a:p>
        </p:txBody>
      </p:sp>
      <p:sp>
        <p:nvSpPr>
          <p:cNvPr id="22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6" b="23551"/>
          <a:stretch/>
        </p:blipFill>
        <p:spPr>
          <a:xfrm>
            <a:off x="1651749" y="240865"/>
            <a:ext cx="8495142" cy="642559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733354" y="352395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>
                <a:ln w="0"/>
                <a:latin typeface="Book Antiqua" panose="02040602050305030304" pitchFamily="18" charset="0"/>
              </a:rPr>
              <a:t>το</a:t>
            </a:r>
            <a:r>
              <a:rPr lang="el-GR" sz="3200" dirty="0">
                <a:ln w="0"/>
                <a:latin typeface="Book Antiqua" panose="02040602050305030304" pitchFamily="18" charset="0"/>
              </a:rPr>
              <a:t>  </a:t>
            </a:r>
            <a:r>
              <a:rPr lang="el-GR" sz="3200" dirty="0">
                <a:ln w="0"/>
                <a:solidFill>
                  <a:srgbClr val="CA0000"/>
                </a:solidFill>
                <a:latin typeface="Book Antiqua" panose="02040602050305030304" pitchFamily="18" charset="0"/>
              </a:rPr>
              <a:t>ΕΠΙ </a:t>
            </a:r>
            <a:r>
              <a:rPr lang="el-GR" sz="2800" dirty="0">
                <a:ln w="0"/>
                <a:latin typeface="Book Antiqua" panose="02040602050305030304" pitchFamily="18" charset="0"/>
              </a:rPr>
              <a:t>πλέον…</a:t>
            </a:r>
            <a:endParaRPr lang="en-US" sz="2800" dirty="0">
              <a:ln w="0"/>
              <a:latin typeface="Book Antiqua" panose="02040602050305030304" pitchFamily="18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82" y="230803"/>
            <a:ext cx="827960" cy="82796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-3002" y="5633884"/>
            <a:ext cx="427703" cy="1224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1764297" y="2438439"/>
            <a:ext cx="427703" cy="1224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</p:spTree>
    <p:extLst>
      <p:ext uri="{BB962C8B-B14F-4D97-AF65-F5344CB8AC3E}">
        <p14:creationId xmlns:p14="http://schemas.microsoft.com/office/powerpoint/2010/main" val="5558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4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308"/>
          <a:stretch/>
        </p:blipFill>
        <p:spPr>
          <a:xfrm>
            <a:off x="3856028" y="274321"/>
            <a:ext cx="5157000" cy="642538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042160" y="2217420"/>
            <a:ext cx="1310640" cy="4640580"/>
          </a:xfrm>
          <a:prstGeom prst="rect">
            <a:avLst/>
          </a:prstGeom>
          <a:solidFill>
            <a:schemeClr val="accent4">
              <a:alpha val="5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260079" y="2596665"/>
            <a:ext cx="31918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Ξεκινάμε…</a:t>
            </a:r>
          </a:p>
          <a:p>
            <a:r>
              <a:rPr lang="el-GR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Μαρτίου 2021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8244840" y="5897880"/>
            <a:ext cx="2019300" cy="960120"/>
          </a:xfrm>
          <a:prstGeom prst="rect">
            <a:avLst/>
          </a:prstGeom>
          <a:solidFill>
            <a:schemeClr val="accent4">
              <a:alpha val="5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7934654" y="5994021"/>
            <a:ext cx="263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AkaAcidDosis" panose="02010503020202060003" pitchFamily="50" charset="0"/>
              </a:rPr>
              <a:t>Αναστάσιος Κριεμπάρδης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AkaAcidDosis" panose="02010503020202060003" pitchFamily="50" charset="0"/>
              </a:rPr>
              <a:t>Αναπληρωτής Καθηγητής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128620" y="5528548"/>
            <a:ext cx="213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AkaAcidDosis" panose="02010503020202060003" pitchFamily="50" charset="0"/>
              </a:rPr>
              <a:t>Ο Διευθυντής του ΠΜΣ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" y="0"/>
            <a:ext cx="1871208" cy="76679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060" y="-594"/>
            <a:ext cx="309094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12191497" cy="685771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287600"/>
            <a:ext cx="3028137" cy="95140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353665" y="3156155"/>
            <a:ext cx="3279058" cy="370184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584723" y="3536709"/>
            <a:ext cx="7346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chemeClr val="bg1"/>
                </a:solidFill>
                <a:latin typeface="Aka-Acid-Varela" panose="00000500000000000000" pitchFamily="50" charset="-79"/>
                <a:cs typeface="Aka-Acid-Varela" panose="00000500000000000000" pitchFamily="50" charset="-79"/>
              </a:rPr>
              <a:t>Σας ευχαριστούμε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584723" y="457868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Αναστάσιος </a:t>
            </a:r>
            <a:r>
              <a:rPr lang="el-GR" b="1" dirty="0" err="1">
                <a:solidFill>
                  <a:schemeClr val="bg1"/>
                </a:solidFill>
              </a:rPr>
              <a:t>Κριεμπάρδης</a:t>
            </a:r>
            <a:endParaRPr lang="el-GR" b="1" dirty="0">
              <a:solidFill>
                <a:schemeClr val="bg1"/>
              </a:solidFill>
            </a:endParaRPr>
          </a:p>
          <a:p>
            <a:r>
              <a:rPr lang="el-GR" sz="1400" dirty="0">
                <a:solidFill>
                  <a:schemeClr val="bg1"/>
                </a:solidFill>
              </a:rPr>
              <a:t>Αναπληρωτής Καθηγητής</a:t>
            </a:r>
          </a:p>
          <a:p>
            <a:r>
              <a:rPr lang="el-GR" sz="1400" dirty="0">
                <a:solidFill>
                  <a:schemeClr val="bg1"/>
                </a:solidFill>
              </a:rPr>
              <a:t>Πρόεδρος Συντονιστικής</a:t>
            </a:r>
          </a:p>
          <a:p>
            <a:r>
              <a:rPr lang="el-GR" sz="1400" dirty="0">
                <a:solidFill>
                  <a:schemeClr val="bg1"/>
                </a:solidFill>
              </a:rPr>
              <a:t>Διευθυντής Προγράμματος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18851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7490268"/>
              </p:ext>
            </p:extLst>
          </p:nvPr>
        </p:nvGraphicFramePr>
        <p:xfrm>
          <a:off x="2472912" y="709832"/>
          <a:ext cx="8384876" cy="541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034730" y="1020424"/>
            <a:ext cx="2876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4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Διδάσκοντες</a:t>
            </a:r>
            <a:endParaRPr lang="en-US" sz="4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EEE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-19865" y="0"/>
            <a:ext cx="12211865" cy="6858000"/>
            <a:chOff x="-19865" y="0"/>
            <a:chExt cx="12211865" cy="6858000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96"/>
            <a:stretch/>
          </p:blipFill>
          <p:spPr>
            <a:xfrm flipH="1">
              <a:off x="-19865" y="0"/>
              <a:ext cx="2077758" cy="6858000"/>
            </a:xfrm>
            <a:prstGeom prst="rect">
              <a:avLst/>
            </a:prstGeom>
          </p:spPr>
        </p:pic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286" y="0"/>
              <a:ext cx="10285714" cy="6858000"/>
            </a:xfrm>
            <a:prstGeom prst="rect">
              <a:avLst/>
            </a:prstGeom>
          </p:spPr>
        </p:pic>
      </p:grpSp>
      <p:pic>
        <p:nvPicPr>
          <p:cNvPr id="10244" name="Picture 4" descr="Science Lab Png - Science Vectors, Transparent Png - 940x955(#5781974) - 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426" y="2330101"/>
            <a:ext cx="4463747" cy="47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9014" y="1859340"/>
            <a:ext cx="62308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orbel Light" panose="020B0303020204020204" pitchFamily="34" charset="0"/>
              </a:rPr>
              <a:t>Στοιχεία του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orbel Light" panose="020B03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014" y="3193391"/>
            <a:ext cx="48463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orbel Light" panose="020B0303020204020204" pitchFamily="34" charset="0"/>
              </a:rPr>
              <a:t>Προγράμματος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orbel Light" panose="020B0303020204020204" pitchFamily="34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/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/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1143000" y="4432468"/>
            <a:ext cx="8623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8" y="290419"/>
            <a:ext cx="2075659" cy="6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arning target clipart 2 » Clipart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9" y="606444"/>
            <a:ext cx="5380828" cy="53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79062" y="1468573"/>
            <a:ext cx="5533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b="1" spc="300" dirty="0">
                <a:solidFill>
                  <a:srgbClr val="C00000"/>
                </a:solidFill>
                <a:cs typeface="Calibri" panose="020F0502020204030204" pitchFamily="34" charset="0"/>
              </a:rPr>
              <a:t>Αντικείμενο</a:t>
            </a:r>
            <a:r>
              <a:rPr lang="el-GR" sz="1600" spc="3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του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προγράμματος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είναι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ο σχεδιασμός, η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ανάπτυξη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και η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υλοποίηση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προηγμένων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βιοϊατρικών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μεθόδων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και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τεχνολογιών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στην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διάγνωση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και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πρόληψη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ασθενειών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.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sz="1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b="1" spc="300" dirty="0" err="1">
                <a:solidFill>
                  <a:srgbClr val="C00000"/>
                </a:solidFill>
                <a:cs typeface="Calibri" panose="020F0502020204030204" pitchFamily="34" charset="0"/>
              </a:rPr>
              <a:t>Σκοπός</a:t>
            </a:r>
            <a:r>
              <a:rPr lang="el-GR" sz="16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του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προγράμματος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είναι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να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δώσει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τα 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κατάλληλα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εφόδια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στους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κατόχους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του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Μεταπτυχιακου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́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Διπλώματος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Ειδίκευσης</a:t>
            </a:r>
            <a:r>
              <a:rPr lang="el-GR" sz="1600" dirty="0">
                <a:solidFill>
                  <a:srgbClr val="000000"/>
                </a:solidFill>
                <a:cs typeface="Calibri" panose="020F0502020204030204" pitchFamily="34" charset="0"/>
              </a:rPr>
              <a:t> (ΜΔΕ)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ώστε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να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σχεδιάζουν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, να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αναπτύσσουν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και να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υλοποιούν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σύγχρονες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βιοϊοατρικές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εργαστηριακές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μεθόδους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και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τεχνολογίες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για τη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διάγνωση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και την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πρόληψη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000000"/>
                </a:solidFill>
                <a:cs typeface="Calibri" panose="020F0502020204030204" pitchFamily="34" charset="0"/>
              </a:rPr>
              <a:t>ασθενειών</a:t>
            </a:r>
            <a:r>
              <a:rPr lang="el-GR" sz="16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lang="en-US" sz="1600" b="1" dirty="0">
              <a:cs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/>
          <a:stretch/>
        </p:blipFill>
        <p:spPr>
          <a:xfrm>
            <a:off x="1524000" y="655983"/>
            <a:ext cx="9144000" cy="5029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5767" y="2996832"/>
            <a:ext cx="72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Τι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7617" y="2996832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Γιατί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1799" y="2996832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Ποιος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9261" y="2996832"/>
            <a:ext cx="1401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Πώς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9339" y="1536348"/>
            <a:ext cx="8023537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500" dirty="0">
                <a:ea typeface="Times New Roman" panose="02020603050405020304" pitchFamily="18" charset="0"/>
              </a:rPr>
              <a:t>Είναι η ενίσχυση των επαγγελματικών προσόντων μέσω απόκτησης νέων γνώσεων στις Βιοϊατρικές Επιστήμες με έμφαση τις νέες Τεχνολογίες που εφαρμόζονται στη Διάγνωση. 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l-GR" sz="1500" dirty="0">
                <a:ea typeface="Times New Roman" panose="02020603050405020304" pitchFamily="18" charset="0"/>
              </a:rPr>
              <a:t>Η ύπαρξη εξειδικευμένων μαθημάτων, η δυνατότητα επιλογής εργαστηριακών ασκήσεων, τα εξειδικευμένα σεμινάρια και η εκπόνηση διπλωματικής εργασίας στο τελευταίο εξάμηνο ενισχύουν την </a:t>
            </a:r>
            <a:r>
              <a:rPr lang="el-GR" sz="1500" b="1" u="sng" dirty="0">
                <a:ea typeface="Times New Roman" panose="02020603050405020304" pitchFamily="18" charset="0"/>
              </a:rPr>
              <a:t>εξειδίκευση και αυξάνουν κατά πολύ την ανταγωνιστικότητα </a:t>
            </a:r>
            <a:r>
              <a:rPr lang="el-GR" sz="1500" dirty="0">
                <a:ea typeface="Times New Roman" panose="02020603050405020304" pitchFamily="18" charset="0"/>
              </a:rPr>
              <a:t>και την επαγγελματική δεινότητα των αποφοίτων μας. 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l-GR" sz="1500" dirty="0">
                <a:ea typeface="Times New Roman" panose="02020603050405020304" pitchFamily="18" charset="0"/>
              </a:rPr>
              <a:t>Η διάρθρωση του Προγράμματος Σπουδών έγινε στο ίδιο πλαίσιο και με γνώμονα την </a:t>
            </a:r>
            <a:r>
              <a:rPr lang="el-GR" sz="1500" b="1" dirty="0">
                <a:ea typeface="Times New Roman" panose="02020603050405020304" pitchFamily="18" charset="0"/>
              </a:rPr>
              <a:t>δυνατότητα απόκτησης εξειδικευμένων γνώσεων και </a:t>
            </a:r>
            <a:r>
              <a:rPr lang="el-GR" sz="1500" dirty="0">
                <a:ea typeface="Times New Roman" panose="02020603050405020304" pitchFamily="18" charset="0"/>
              </a:rPr>
              <a:t>δεξιοτήτων. 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l-GR" sz="1500" dirty="0">
                <a:ea typeface="Times New Roman" panose="02020603050405020304" pitchFamily="18" charset="0"/>
              </a:rPr>
              <a:t>Οι διδάσκοντες στο ΠΜΣ είναι εκτός των μελών ΔΕΠ του Τμήματος και του Ιδρύματος γενικότερα, μέλη ΔΕΠ άλλων ΑΕΙ, Ακαδημαϊκοί Υπότροφοι, Ερευνητές, Διευθυντές ΕΣΥ με αντίστοιχα προσόντα και όλοι </a:t>
            </a:r>
            <a:r>
              <a:rPr lang="el-GR" sz="1500" b="1" dirty="0">
                <a:ea typeface="Times New Roman" panose="02020603050405020304" pitchFamily="18" charset="0"/>
              </a:rPr>
              <a:t>καταξιωμένοι επιστήμονες στα γνωστικά πεδία που θεραπεύει το ΠΜΣ.</a:t>
            </a:r>
            <a:endParaRPr lang="en-US" sz="1500" b="1" dirty="0">
              <a:ea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9338" y="613017"/>
            <a:ext cx="2107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Στόχος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2218" y="2143734"/>
            <a:ext cx="439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Ποιοι είμαστε;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50C6AABD-515E-9C44-9659-6815B2FF2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942501"/>
              </p:ext>
            </p:extLst>
          </p:nvPr>
        </p:nvGraphicFramePr>
        <p:xfrm>
          <a:off x="1808866" y="526528"/>
          <a:ext cx="6216160" cy="494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1" y="1460620"/>
            <a:ext cx="78166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1600" spc="300" dirty="0"/>
          </a:p>
          <a:p>
            <a:pPr marL="342900" indent="-342900" algn="just">
              <a:buFont typeface="+mj-lt"/>
              <a:buAutoNum type="arabicParenR"/>
            </a:pPr>
            <a:r>
              <a:rPr lang="el-GR" sz="1600" dirty="0"/>
              <a:t>Είναι το μοναδικό ΠΜΣ στην Ελλάδα, σε ότι </a:t>
            </a:r>
            <a:r>
              <a:rPr lang="el-GR" sz="1600" b="1" dirty="0"/>
              <a:t>αφορά στην κλινική εφαρμογή των νέων αναδυόμενων Τεχνολογιών στον Τομέα της Υγείας.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l-GR" sz="1600" dirty="0"/>
              <a:t>Αναπτύσσει την ικανότητα της πλήρους ενσωμάτωσης και </a:t>
            </a:r>
            <a:r>
              <a:rPr lang="el-GR" sz="1600" b="1" dirty="0"/>
              <a:t>αξιοποίησης της Τεχνολογίας </a:t>
            </a:r>
            <a:r>
              <a:rPr lang="el-GR" sz="1600" dirty="0"/>
              <a:t>σε σύγχρονα θέματα Διάγνωσης και Επιδημιολογίας.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l-GR" sz="1600" dirty="0"/>
              <a:t>Αναπτύσσει την κριτική σκέψη σε θέματα, που σχετίζονται με ρόλους και ευθύνες σε κλινικοεργαστηριακά θέματα.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l-GR" sz="1600" dirty="0"/>
              <a:t>Βελτιώνει τις προσωπικές και Ακαδημαϊκές Δεξιότητες, με απώτερο στόχο αυτές να ανταποκρίνονται στις συνεχώς αυξανόμενες Υγειονομικές ανάγκες.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l-GR" sz="1600" dirty="0"/>
              <a:t>Παρέχει τις απαραίτητες γνώσεις για την ανάδειξη ερευνητικών τομέων, που μπορούν να οδηγήσουν σε προγράμματα Βιοϊατρικών Εφαρμοσμένων Ερευνών, τ</a:t>
            </a:r>
            <a:r>
              <a:rPr lang="el-GR" sz="1600" b="1" dirty="0"/>
              <a:t>όσο στο χώρο εργασίας, όσο και σε συνεργασίες με άλλους συναφείς φορε</a:t>
            </a:r>
            <a:r>
              <a:rPr lang="el-GR" sz="1600" dirty="0"/>
              <a:t>ίς (Πανεπιστήμια, Ερευνητικά Κέντρα, Νοσοκομεία), εσωτερικού και εξωτερικού.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l-GR" sz="1600" dirty="0"/>
              <a:t>Μετά την επιτυχή ολοκλήρωση του ο</a:t>
            </a:r>
            <a:r>
              <a:rPr lang="el-GR" sz="1600" b="1" dirty="0"/>
              <a:t>δηγεί σε Σπουδές Γ’ Κύκλου </a:t>
            </a:r>
            <a:r>
              <a:rPr lang="el-GR" sz="1600" dirty="0"/>
              <a:t>(Διδακτορικές Σπουδές).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133600" y="537290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Γιατί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333268" y="6256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l-GR" sz="1000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Πρόγραμμα Μεταπτυχιακών Σπουδών (ΠΜΣ) </a:t>
            </a:r>
          </a:p>
          <a:p>
            <a:pPr lvl="0" algn="r"/>
            <a:r>
              <a:rPr lang="el-GR" sz="1000" b="1" dirty="0">
                <a:ln w="0"/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rPr>
              <a:t>«Βιοϊατρικές Μέθοδοι και Τεχνολογία στη Διάγνωση»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32941E06-3D1C-CB41-A872-760B218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56" l="3556" r="96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8" y="192464"/>
            <a:ext cx="827960" cy="8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1153</Words>
  <Application>Microsoft Office PowerPoint</Application>
  <PresentationFormat>Ευρεία οθόνη</PresentationFormat>
  <Paragraphs>159</Paragraphs>
  <Slides>22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7" baseType="lpstr">
      <vt:lpstr>AkaAcidDosis</vt:lpstr>
      <vt:lpstr>Aka-Acid-Varela</vt:lpstr>
      <vt:lpstr>Arial</vt:lpstr>
      <vt:lpstr>Bahnschrift Light</vt:lpstr>
      <vt:lpstr>Book Antiqua</vt:lpstr>
      <vt:lpstr>Calibri</vt:lpstr>
      <vt:lpstr>Calibri Light</vt:lpstr>
      <vt:lpstr>Cambria</vt:lpstr>
      <vt:lpstr>Candara</vt:lpstr>
      <vt:lpstr>CF Panoptik Medium</vt:lpstr>
      <vt:lpstr>Corbel Light</vt:lpstr>
      <vt:lpstr>Courier New</vt:lpstr>
      <vt:lpstr>Times New Roman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akrieb</cp:lastModifiedBy>
  <cp:revision>234</cp:revision>
  <dcterms:created xsi:type="dcterms:W3CDTF">2018-12-16T21:46:51Z</dcterms:created>
  <dcterms:modified xsi:type="dcterms:W3CDTF">2021-03-08T14:40:26Z</dcterms:modified>
</cp:coreProperties>
</file>